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79" r:id="rId4"/>
    <p:sldId id="282" r:id="rId5"/>
    <p:sldId id="281" r:id="rId6"/>
    <p:sldId id="283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컨테이너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컨포넌트를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포함할 수 있는 컴포넌트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안에 데이터를 담을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컴포넌트 클래스를 상속 받음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컨테이너는 기본적으로 배치관리자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LayoutManager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가지고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base-container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gui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만들 때 반드시 필요한 컴포넌트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Jframe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container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반드시 필요한 것은 아닌 컴포넌트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컨포넌트들은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base-container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부착되어야만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가시성을 가질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부착 메서드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add() )</a:t>
            </a:r>
          </a:p>
        </p:txBody>
      </p:sp>
    </p:spTree>
    <p:extLst>
      <p:ext uri="{BB962C8B-B14F-4D97-AF65-F5344CB8AC3E}">
        <p14:creationId xmlns:p14="http://schemas.microsoft.com/office/powerpoint/2010/main" val="245920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배치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크기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배치관리자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LayoutManager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컨테이너 안 데이터들을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배치관리하는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배치관리자는 해당 배치가 가지고 있는 규칙으로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컴포넌트의 위치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크기를 변경시킴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규칙을 없앨 수도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자주 쓰이고 기본적인 배치관리 매니저는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가지 종류가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Border Layout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Flow Layout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Grid Layout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4F2DDA-C0C3-4A0E-8449-4301DCD5E18C}"/>
              </a:ext>
            </a:extLst>
          </p:cNvPr>
          <p:cNvCxnSpPr/>
          <p:nvPr/>
        </p:nvCxnSpPr>
        <p:spPr>
          <a:xfrm>
            <a:off x="2968283" y="4642339"/>
            <a:ext cx="106914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981FC4-FAEA-4E8C-93D8-5BA5BC9CB9F1}"/>
              </a:ext>
            </a:extLst>
          </p:cNvPr>
          <p:cNvCxnSpPr/>
          <p:nvPr/>
        </p:nvCxnSpPr>
        <p:spPr>
          <a:xfrm>
            <a:off x="2968283" y="5357446"/>
            <a:ext cx="106914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ADCC1-1ECC-4A4F-8AF4-D53852EF12A5}"/>
              </a:ext>
            </a:extLst>
          </p:cNvPr>
          <p:cNvCxnSpPr/>
          <p:nvPr/>
        </p:nvCxnSpPr>
        <p:spPr>
          <a:xfrm>
            <a:off x="2968283" y="6060831"/>
            <a:ext cx="106914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E43888-515E-4CD3-A3E5-93EC982A4CD7}"/>
              </a:ext>
            </a:extLst>
          </p:cNvPr>
          <p:cNvCxnSpPr>
            <a:cxnSpLocks/>
          </p:cNvCxnSpPr>
          <p:nvPr/>
        </p:nvCxnSpPr>
        <p:spPr>
          <a:xfrm flipV="1">
            <a:off x="2968283" y="4642339"/>
            <a:ext cx="0" cy="14184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Border Layout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동서남북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센터 이렇게 나누어서 배치하는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횡마다 사이즈의 영향을 받는 데이터들이 다름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영역에 하나만 포함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Jframe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기본 배치관리자는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Border Layout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D23054-A474-4A79-B248-A2FC560F5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875" y="1750054"/>
            <a:ext cx="3809583" cy="50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Flow Layout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중앙정렬이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FlowLayout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생성자를 통해 원하는 쪽을 정렬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기본적으로 표시하는 내용에 따라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컨포넌트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크기가 바뀜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선호크기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setPreferredSize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Demention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d)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선호크기를 정해줄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41C75E-8192-4F18-9A52-B1BA3D03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32" y="3602038"/>
            <a:ext cx="5644335" cy="27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4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Grid Layout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칸으로 나누어서 배치하는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레이아웃으로 배치된 컴포넌트들은 전부 크기가 같음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칸에 따라 컴포넌트의 크기가 바뀜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합병이 불가능하며 순서를 띄울 수 없음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 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 (x)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Grid Layout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생성자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GridLayout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줄간격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칸간격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줄이나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칸 중 하나를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둠으로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데이터의 수에 따라 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칸 수를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가변적으로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둘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B1AF79-CE68-480F-80B6-F88A9F4B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292" y="3833428"/>
            <a:ext cx="4734586" cy="28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7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JPanel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컨테이너로 레이아웃 속에서 다른 레이아웃을 넣을 수 있게 해주는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매개체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패널 안에 또 패널 넣는 것도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A883E4-91E9-4525-BC75-92BA08CE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39" y="1950435"/>
            <a:ext cx="7850452" cy="46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9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JLabel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글자 그림을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표현하기 위한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33BAAD-68AD-4BCB-85E0-50BFA6CBB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267" y="0"/>
            <a:ext cx="9045733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40EB08-49A9-4880-AFF2-ED001E4BF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58" y="3919350"/>
            <a:ext cx="287695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8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347</Words>
  <Application>Microsoft Office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23</cp:revision>
  <dcterms:created xsi:type="dcterms:W3CDTF">2022-04-01T09:14:20Z</dcterms:created>
  <dcterms:modified xsi:type="dcterms:W3CDTF">2022-05-19T15:42:21Z</dcterms:modified>
</cp:coreProperties>
</file>