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JTextField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단문을 넣을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JTextField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setText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단문 안에 기본적인 문장 넣기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JTextField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setToolTipText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텍스트필드에 마우스가 접근하면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텍스트를 보여줌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JTextField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setEditable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(true/false)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텍스트에 접근은 못하지만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색상 바꾸는 등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에딧은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텍스트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메뉴 다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JTextField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setEnabled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(true/false)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텍스트에 접근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에딧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전부 불가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텍스트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메뉴 다 가능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20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JPasswordField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비밀번호처럼 에코필드로 단문을 넣을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JPasswordField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setEchoChar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에코필드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에코필드를 바꿈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JTextArea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장문을 넣을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JTextArea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setLineWrap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(true/false)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줄바꿈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JTextArea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setWrapStyleWord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(true/false)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중간에 스페이스가 뜨면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다음 줄로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줄바꿈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012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JScrollPane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컴포넌트에 스크롤 기능을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JScrollPane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JScrollPane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장문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pnl.add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setHorizontalScrollBarPolicy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 HORIZONTAL_SCROLLBAR_ALWAYS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항상 스크롤 표시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-  HORIZONTAL_SCROLLBAR_AS_NEEDED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필요할때만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표시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-  HORIZONTAL_SCROLLBAR_NEVER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표시안함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71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238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24</cp:revision>
  <dcterms:created xsi:type="dcterms:W3CDTF">2022-04-01T09:14:20Z</dcterms:created>
  <dcterms:modified xsi:type="dcterms:W3CDTF">2022-05-21T07:46:03Z</dcterms:modified>
</cp:coreProperties>
</file>