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A78C"/>
    <a:srgbClr val="ACA7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7826A-B3FC-4D64-8F5C-D14610E76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662F3F-D604-4019-8D61-80EC0F51F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FC0BC-20A8-405E-820D-562B992A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C09E13-4B06-4FE4-8A4C-A0FC2C6C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26373-9035-48D1-B339-0424DC7F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70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51360-1627-48A9-8C86-6F554421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DC3F4C-FA47-4BA9-8742-6226EF502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86E21-20D9-495D-827D-F0FE5A0B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D10EE-D0AF-43CB-BD24-CACE0B1E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9E7B9-3C7B-4BDA-955C-C7111E3E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6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534D95-B44E-48DA-8C12-EF42E7202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83947D-4885-4C2F-84D9-DA310CE5E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22ECF-BF18-467C-BB1A-49C736D5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63E4DC-6E36-4076-945E-9F3B3250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1574B-8158-4248-8D59-13F12581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96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AF2AB-5752-4122-8509-20BC8133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347B9-2242-425C-B061-3A0C07CD9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A9CA1-F94F-401A-B266-02C706B4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09C923-B4CF-4DAA-A246-54AFC015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4E62B0-6F8F-4AB7-A6A5-68063F82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1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3127C-BA59-4E05-A6A2-68641AB12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C77759-5C87-4175-BBAD-36368CB7F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95EEC-D914-41E5-A7A9-388B8511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5D6CC-FF00-4CB8-87D1-7A5501F1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654014-EF6B-422C-91C3-C265AE79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80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243AD-9A26-42A1-93B7-1F486074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5A40F-1A92-49FC-9FC4-D9F05BB40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005BA8-F616-44F7-9038-AAE86BDCD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45142A-884D-4A62-A2DF-DE352098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81E335-F375-47C6-B178-60A0F2EC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44830C-F2CF-4EBE-8990-2C186402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5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0D151-4A62-4B9B-B006-AE766B01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DEAA0-0DEE-4DD3-B20B-3D7ED2206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B09AC8-2CAF-400F-B0E6-93385B3FF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ECF974-81BE-4D64-83B6-5F22760F4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D1EDE2-DB51-46ED-B4B0-5E4F328CC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2F536A-E367-47F1-88EE-C78E017F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9B7855-EC0F-452E-BD08-9D61C238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45D705-1CFE-4B82-BEA5-C7C70B7C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35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961B4-8F1B-46A5-81DE-ECCB6BD0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64FA57-6A0A-4691-BF23-DECEE397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CCD9A4-D176-451F-A4E5-7790A6B7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6AE8BA-1CB1-44C5-9649-D8850E89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90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1D5094-35B7-48E9-A012-B2E7997E5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B1938-FBDE-440F-B375-DED7799B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80DF10-D2D1-4171-B370-DBCA5508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4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16C1F-9316-4258-9790-7F8D52517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8974D-0C42-4BFF-9B2D-4F446CE84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947428-4A99-4249-B82B-4271782FB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22DC8-52A8-4C6E-9677-518152B9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3E5CE3-880E-463C-A2E9-159E9A38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57E1D7-AA1A-4F5C-918A-1CCAC5B8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98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312A0-08A2-4F91-96E4-FEEA3DED0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DE6E14-92B4-494D-862B-80768EE7F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52A895-F5C3-48EE-9CD2-9AE4C5B1F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FE9E39-4CC1-4DA2-8384-862E0C91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30F9E-25D1-4997-B986-7A505135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A70071-6D11-47B6-8E2D-1F0BE892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4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4928BF-5727-4BA4-BEBC-420F6A9F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5BDDB1-8CF1-477D-AD44-D2D442A62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8BA583-FEBB-4F57-8EFA-DE3D43A81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FE0DF-156C-480B-944B-A6A9A2AA165A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7B2B8-88CF-4312-9BDC-26E417C16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F50CF-A264-4377-A957-21DC75CAB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7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JCheckBox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체크상자를 생성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    &gt;&gt; new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JCheckBox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(“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원하는이름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”);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&gt;&gt; new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JCheckBox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(“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원하는이름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”, true/false);</a:t>
            </a: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JRadioButton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체크버튼을 생성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    &gt;&gt; new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JRadioButton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(“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원하는이름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”);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&gt;&gt; new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JRadioButton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(“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원하는이름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”, true/false);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JToggleButton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   &gt;&gt; new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JToggleButton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원하는이름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“, true/false);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한번 누르면 지속됨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공통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setSelected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(true/false)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원하는 타이밍에 버튼을 체크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/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언체크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할 수 있음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ButtonGroup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클래스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클래스에 묶인 버튼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상자들은 묶인 것 중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하나만 체크 가능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83572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유용팁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패널들을 만들 때 먼저 전체 패널을 하나 만들고 시작하면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나중에 테두리 조절할 때 편함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setPreferredSize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(new Dimension)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&gt;&gt;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FlowLayout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으로 해당 메서드를 쓰면 열 맞추는데 편하다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굳이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GridLayout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으로 고생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안해도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!!)  +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FlowLayout.Left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/Right  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setMargin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(new Insets)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메서드를 통해서 버튼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칸을 늘리거나 줄일 수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17CBE1E-48B1-4F9B-8FDF-EF6DF1569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343" y="1761222"/>
            <a:ext cx="4677428" cy="5906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E49F628-B365-4013-B45D-59F55F5CF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9200" y="2615186"/>
            <a:ext cx="5871452" cy="48239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89868A7-9F28-4E13-85F3-D43379A333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1931" y="4429919"/>
            <a:ext cx="4606271" cy="52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92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0C9CB0D-A37A-4210-8C33-0D6DD49CA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31" y="1861919"/>
            <a:ext cx="6611273" cy="313416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82CBE51-E9C9-45EB-B517-2D41D5BAA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4523" y="2990351"/>
            <a:ext cx="4326546" cy="121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172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setBorder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테두리의 굵기를 조절 할 수 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응용해서 여백을 조절 가능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setBorder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안에는 클래스를 넣음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EmptyBorder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EmptyBorder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빈공간으로 테두리를 침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&gt;&gt; new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EmptyBorder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왼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아래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오른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&gt;&gt; Insets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클래스를 활용할 수 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&gt;&gt; Insets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insets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= new Insets(10, 10, 10, 10)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new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EmptyBorder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(insets);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setMargin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(Insets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클래스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버튼의 공간을 조절 가능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C9A126C-78E8-4A5D-B04C-34AEBAA0C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841" y="706393"/>
            <a:ext cx="2372056" cy="64779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A67EE8D-7413-4153-A5BB-81D717F91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9683" y="666694"/>
            <a:ext cx="2543530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680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setBorder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테두리의 굵기를 조절 할 수 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응용해서 여백을 조절 가능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setBorder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안에는 클래스를 넣음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EmptyBorder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EmptyBorder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빈공간으로 테두리를 침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&gt;&gt; new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EmptyBorder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왼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아래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오른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&gt;&gt; Insets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클래스를 활용할 수 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&gt;&gt; Insets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insets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= new Insets(10, 10, 10, 10)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new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EmptyBorder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(insets);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setMargin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(Insets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클래스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버튼의 공간을 조절 가능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C9A126C-78E8-4A5D-B04C-34AEBAA0C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841" y="706393"/>
            <a:ext cx="2372056" cy="64779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A67EE8D-7413-4153-A5BB-81D717F91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9683" y="666694"/>
            <a:ext cx="2543530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595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setBorder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setMargin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4A679C-32CE-4A0B-8C9B-DFF682801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417" y="1030288"/>
            <a:ext cx="5849166" cy="12098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B8D425A-2727-4E30-9E34-670C00659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442" y="2649435"/>
            <a:ext cx="2372056" cy="64779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C89338D-CBD9-4D82-8442-1DB9AD58AD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9284" y="2609736"/>
            <a:ext cx="2543530" cy="8192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125EC4C-6E04-4589-9154-790E606841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385" y="4271076"/>
            <a:ext cx="5106113" cy="238158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00A1F08-C43B-4CF3-96E6-46F0A5DF0C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0276" y="4597746"/>
            <a:ext cx="1804720" cy="131792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AE204B3-10EA-4ACA-95C7-1F2F394CBD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20884" y="4595569"/>
            <a:ext cx="1804719" cy="131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743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TitledBorder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클래스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제목이 있는 테두리를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만들어줌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TitledBorder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  <a:r>
              <a:rPr lang="en-US" altLang="ko-KR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setTitleJustification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TitledBorder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제목을 횡으로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TitledBorder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  <a:r>
              <a:rPr lang="en-US" altLang="ko-KR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setTitlePosition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TitledBorder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세로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제목을 종으로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B9381A-4D58-4DE8-8E34-3674E1A28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973" y="1741235"/>
            <a:ext cx="1619476" cy="12098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43B2ABF-2F0F-417E-A55E-1BAA7D020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519" y="1710663"/>
            <a:ext cx="6296904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096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setTitleJustification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setTitlePosition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DDEC391-B8F5-40EC-868C-9EF780CB8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31" y="1236297"/>
            <a:ext cx="6411220" cy="101931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C0DFCA0-50AD-4A5D-8D23-C316F7C8FB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3754" y="1141033"/>
            <a:ext cx="1600423" cy="120984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5EBBBEB-5BF3-44BD-8C4D-7C4A01784C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931" y="4383472"/>
            <a:ext cx="6420746" cy="186716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D49D283-9A0B-4960-9848-14F0D20A6F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8875" y="5010394"/>
            <a:ext cx="1653651" cy="124023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B4D9835-378D-409A-90E3-9874579AD4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966" y="3812450"/>
            <a:ext cx="31813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13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EtchedBorder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LineBorder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BevelBorder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D1BCEC7-E5A9-4196-BC6F-D2CE6C80D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029" y="2698279"/>
            <a:ext cx="7068536" cy="159089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A5BCDE4-A3D5-4191-896E-C9256E65C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029" y="916904"/>
            <a:ext cx="6630325" cy="119079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951D7A6-9A09-4AEB-A73F-4D75B67B9F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0460" y="826819"/>
            <a:ext cx="1863197" cy="137096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41442E1-8E4A-496B-AB93-DCED49BF4F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0460" y="2811946"/>
            <a:ext cx="1863197" cy="131787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1F30664-F6D8-4C2D-8CCA-28BD549E70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76795" y="5030502"/>
            <a:ext cx="1863197" cy="131340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C984BA8E-D553-4F31-B802-99CA143B6F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8029" y="5027466"/>
            <a:ext cx="6354062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11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제목 여러 개 넣기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CA7C29A-2D71-49F4-AF15-7D4D9C3A5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72" y="1561828"/>
            <a:ext cx="8827312" cy="227890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36A9136-28CD-46C7-A35A-4BF623DE7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8773" y="4595289"/>
            <a:ext cx="2391109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23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1595</TotalTime>
  <Words>425</Words>
  <Application>Microsoft Office PowerPoint</Application>
  <PresentationFormat>와이드스크린</PresentationFormat>
  <Paragraphs>105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지우</dc:creator>
  <cp:lastModifiedBy>남 지우</cp:lastModifiedBy>
  <cp:revision>25</cp:revision>
  <dcterms:created xsi:type="dcterms:W3CDTF">2022-04-01T09:14:20Z</dcterms:created>
  <dcterms:modified xsi:type="dcterms:W3CDTF">2022-05-24T14:01:25Z</dcterms:modified>
</cp:coreProperties>
</file>