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2" r:id="rId5"/>
    <p:sldId id="287" r:id="rId6"/>
    <p:sldId id="283" r:id="rId7"/>
    <p:sldId id="286" r:id="rId8"/>
    <p:sldId id="284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이벤트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UI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상에서 사용자가 하는 행동들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소스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이벤트를 발생시킨 컴포넌트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ex.Jframe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Jbutton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이벤트가 발생 시 하는 일을 정의하는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이벤트 처리 순서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처리할 이벤트를 결정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(UI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소스와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연결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기능 넣기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~~Listener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인터페이스를 구현해줌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그에 맞는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그곳에 기능을 넣음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기능이 작동하길 원하는 이벤트소스를 정하고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이벤트소스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addActionListener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구현받은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소스와 기능을 이어준다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1B3DC7-CD57-4D25-BD2A-628A032A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20" y="1734086"/>
            <a:ext cx="4515480" cy="2143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4DE747-55A9-4952-A75E-7D8A2F94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016" y="5105129"/>
            <a:ext cx="5351984" cy="12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9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범용적으로 쓰는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클릭할 때 기능적용을 위한 인터페이스 만듦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 인터페이스를 구현할 클래스를 만들고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IDoClick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타입의 변수 선언 후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메서드에는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IDoClick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FE8D73-8C8C-4E00-A04E-757F143E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33" y="1327265"/>
            <a:ext cx="2591162" cy="952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ED22D-37BF-4B02-98ED-9E2CD850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941" y="3822934"/>
            <a:ext cx="472505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범용적으로 쓰는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 클래스에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IDoClick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구현받음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인터페이스의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해서 기능을 재정의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5.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연결해주는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addActionListener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A2590-D496-486E-B7D0-BCD092DC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122" y="994027"/>
            <a:ext cx="6677957" cy="1095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C5EC15-30F6-489B-9352-6B5209A44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102" y="2507343"/>
            <a:ext cx="4448796" cy="254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070498-0DFB-41C7-A4B8-EABC04ADC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488" y="5571718"/>
            <a:ext cx="5378086" cy="9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8104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이벤트 소스 부르기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getSource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소스들을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소스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requestFocus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소스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selectAll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D622F-3339-4D8E-A778-45DAB988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24" y="1837554"/>
            <a:ext cx="3971018" cy="1959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F9E3D5-C76A-4168-BC19-C82F014B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69" y="3972500"/>
            <a:ext cx="6003208" cy="27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메시지 표현하기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메시지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JOptionPane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JOptionPane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showMessageDialog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있는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메시지를 보여줌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JOptionPane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showInputDialog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있는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 받을 수 있는 메시지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JOptionPane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showConfirmDialog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있는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 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취소로 받을 수 있는 메시지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***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옵션타입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 1. YES_NO_OPTION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2. OK_CANCEL_OPTION           &gt;&gt;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통해서 하나를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3. YES_NO_CANCEL_OPTION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클릭했을 때마다 상황을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72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Counter 2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클래스에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 가능한 것이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아니기에 굳이 클래스를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나눌 필요도 없고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합치는 것이 합당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책임의 문제가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FEFE09-AE34-4F5A-ACAA-EE667E29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82" y="1402130"/>
            <a:ext cx="3386482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E68211-4E73-436C-B0D2-83574389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094" y="1420272"/>
            <a:ext cx="4065575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Counter 3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38C6B9-B217-45FC-BCC3-8B0370C9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023" y="4241334"/>
            <a:ext cx="4175695" cy="1955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06D6DA-AF59-4885-A26A-F2644E20D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090" y="795066"/>
            <a:ext cx="4891467" cy="5429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25F4B-89D9-48C3-8890-BE17642E9BEB}"/>
              </a:ext>
            </a:extLst>
          </p:cNvPr>
          <p:cNvSpPr txBox="1"/>
          <p:nvPr/>
        </p:nvSpPr>
        <p:spPr>
          <a:xfrm>
            <a:off x="7884764" y="795066"/>
            <a:ext cx="4047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되는 클래스에 넣어서 책임을 잘 넘김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여전히 다른 클래스에서 기능을 활용하지 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9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Counter 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6165E4-23A0-4886-B6FB-C5746522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07" y="1122363"/>
            <a:ext cx="5027895" cy="5536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A5E01-F137-4E19-9903-34A873DB3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76" y="4497204"/>
            <a:ext cx="4724071" cy="2107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6ADFA0-5FC8-4CDD-9C6C-E6B652403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576" y="3324691"/>
            <a:ext cx="2676899" cy="88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D7960-5931-4060-B4D9-33B88C4F52D2}"/>
              </a:ext>
            </a:extLst>
          </p:cNvPr>
          <p:cNvSpPr txBox="1"/>
          <p:nvPr/>
        </p:nvSpPr>
        <p:spPr>
          <a:xfrm>
            <a:off x="7145902" y="517416"/>
            <a:ext cx="4874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IDoClick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인터페이스를 씀으로 다른 클래스에서도 기능을 활용 가능하게 되어 재활용하기 좋아졌으며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 기능을 하는 클래스끼리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분류할 수 있게 되었다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6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423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26</cp:revision>
  <dcterms:created xsi:type="dcterms:W3CDTF">2022-04-01T09:14:20Z</dcterms:created>
  <dcterms:modified xsi:type="dcterms:W3CDTF">2022-05-25T11:42:07Z</dcterms:modified>
</cp:coreProperties>
</file>