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기능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직접 창을 종료할 때 이벤트를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대부분 프로그램들이 창이 닫힐 때마다 해야 할 이벤트 처리가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더 이상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setDefaultCloseOperation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(EXIT_ON_CLOSE)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처리하면서 위 메서드도 관여를 하기 때문에 문제가 생김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setDefaultCloseOperation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(DO_NOTHING_ON_CLOSE)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세팅하고 창 종료 이벤트를 만들어 줄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C768F-0600-4391-994A-414F911E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72" y="367550"/>
            <a:ext cx="2505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기능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WindowEvent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창에 대한 이벤트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이러한 창에 대한 기능을 윈도우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WindowListener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여러 개의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가지고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모두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하기엔 이상함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해결방법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WindowAdapter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클래스를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필요한 메서드만 골라서 메인 클래스에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다중상속이 불가능하다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…..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해결방법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결국 다른 클래스를 만들어서 그 클래스에 상속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338AC-D4F8-4FFF-B435-3C83F630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481093"/>
            <a:ext cx="1937469" cy="3213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2B82CF-67DE-4EAF-8E18-268D49FB7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05" y="6152790"/>
            <a:ext cx="6748561" cy="342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108BF5-D281-473C-B369-7930C1158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11" y="4996567"/>
            <a:ext cx="7548858" cy="3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기능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[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만약에 해당 기능이 한곳에만 쓰인다면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굳이 클래스를 따로 만들 이유가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또또또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해결방법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Inner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안에 또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...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Inner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 클래스의 객체가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생성되어야만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생성가능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outer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클래스의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메서드들을 마음대로 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제한자를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개다 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가비지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컬렉터가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수거를 안함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 누수 발생 가능성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3F768-0149-4417-BBE4-68D4A236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53" y="1167314"/>
            <a:ext cx="1790147" cy="192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B55530-F54F-4B54-98C7-BC44F72B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47" y="2690346"/>
            <a:ext cx="747816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창 기능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anonymous inner class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클래스인데 이름이 없는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재사용이 불가능한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이름이 없기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자리에 상속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구현받은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클래스나 인터페이스가 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AB942-1000-4A5A-990C-CE78439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88" y="3387051"/>
            <a:ext cx="716380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F8A2D4-22E7-4FF7-B18F-70F82FFC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9" y="25924"/>
            <a:ext cx="5337890" cy="447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E167E9-011F-4728-BF7D-6DF17D7F5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013" y="324611"/>
            <a:ext cx="4915852" cy="417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793374-3CC8-4400-86CD-CFB23EA7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263" y="2135464"/>
            <a:ext cx="4001688" cy="468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41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295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24</cp:revision>
  <dcterms:created xsi:type="dcterms:W3CDTF">2022-04-01T09:14:20Z</dcterms:created>
  <dcterms:modified xsi:type="dcterms:W3CDTF">2022-05-25T13:02:17Z</dcterms:modified>
</cp:coreProperties>
</file>