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마우스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마우스 이벤트를 연결해주는 인터페이스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여러가지 추상 메서드가 존재함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어댑터가 존재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mouseClicked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마우스를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클릭할때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mousePressed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누르고 있을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mouseReleased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뗐을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mouseEntered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소스에 마우스 커서가 들어왔을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mouseExited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소스에서 마우스 커서가 나갔을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45920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279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312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693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799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마우스 관련 유용한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이벤트소스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setCursor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(Cursor c)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커서의 모양을 바꿀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마우스이벤트객체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getClickCount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더블클릭 기능을 줄 때 유용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마우스이벤트객체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.BUTTON1 ,2 ,3 &gt;&gt; 1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왼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휠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483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마우스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C51D16-9174-44D1-8419-C66DE2470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73" y="331843"/>
            <a:ext cx="5955027" cy="63266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4C5657-8036-4766-A56D-E31241FC5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21" y="4799525"/>
            <a:ext cx="2067213" cy="16956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7E2BB1-2483-410B-8BAE-05CEBD883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999" y="2709506"/>
            <a:ext cx="2038635" cy="17052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44525D8-ACA7-4520-8DF9-5A4F995E0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19" y="2743759"/>
            <a:ext cx="2048161" cy="16861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124B0AB-99E7-45D7-975A-0F8A502AE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445" y="4792218"/>
            <a:ext cx="203863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6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메뉴 만들기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JMenubar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메뉴들을 모아 놓은 객체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JMenu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메뉴 하나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JMenuItem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메뉴 안 항목들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메뉴의 위치는 항상 위쪽으로 고정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배치의 대상이 아님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D69DBE-3409-4060-915A-36163DAA9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3" y="3662733"/>
            <a:ext cx="3515216" cy="2286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9AFA90-D236-48FE-B2C6-785EC5D99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10" y="3255962"/>
            <a:ext cx="3515216" cy="905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0BF4AC-5356-41C4-9452-DE418CC47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510" y="4391572"/>
            <a:ext cx="207674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7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setCommand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커맨드 값을 불러오거나 변경함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단축키 지정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KeyStroke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항목들을 단축키로 바로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B29372-9740-4875-B299-A223A12C2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8" y="1122363"/>
            <a:ext cx="3458058" cy="15242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A7B4EC-BD2C-45D3-B8B4-58091A110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783" y="908020"/>
            <a:ext cx="784969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4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팝업 메뉴 설정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JPopupMenu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클래스를 활용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팝업메뉴에 있는 것들은 메뉴에 다 있는 것들임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메뉴에 없는 것을 팝업메뉴로 만들면 작동하지 않음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팝업메뉴는 단지 메뉴에 있는 것들을 불러오는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BC1B12-4F8B-4DA9-A10F-8C844E2B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09" y="3255962"/>
            <a:ext cx="5355491" cy="10017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E23479-5F7E-489E-86CA-377FEBFB8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09" y="4829579"/>
            <a:ext cx="3678488" cy="14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5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팝업 메뉴 기능 넣기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마우스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리스너를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활용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우클릭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팝업메뉴 호출은 운영체제가 결정하는데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mousePressed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이거나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mouseReleased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둘 중 하나로 정해져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운영체제와 호환되기 위해 두 메서드 모두 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둘 중 하나로 걸러줄 어떤 것이 필요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마우스이벤트객체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isPopupTrigger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팝업메뉴를 위한 메소드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운영체제에 맞게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마우스리스너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메서드와 왼쪽마우스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휠을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알아서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걸러줌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1B893A-4BCD-4663-BC39-8B7B8F10F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629" y="87548"/>
            <a:ext cx="4553512" cy="27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툴 만들기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JToolBar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활용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툴바가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있는 컨테이너는 컨테이너가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BorderLayout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이여야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하고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BorderLayout.CENTER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제외하고 나머지는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비어있어야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툴바객체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setFloatable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(true/false)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툴바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탈부착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지정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툴바객체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addSeparator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(Dimension)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툴 항목 사이 간격 조절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29F51F-D014-494B-8D21-F19D34EBE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82" y="358562"/>
            <a:ext cx="4786659" cy="11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화면 나누기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JSplitPane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활용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JSplitPane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setContinuousLayout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(true)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드래그하면서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화면 크기 조절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JSplitPane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setDividerSize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굵기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가운데 선의 굵기를 조절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A23F5F-FFCD-4676-B1BB-F5D10307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8" y="1956597"/>
            <a:ext cx="6593874" cy="11740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DF2A29-7B43-4BBE-92DB-20E2F2A2E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757" y="1795627"/>
            <a:ext cx="4801756" cy="1938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EB4FC7-880C-4BEC-8180-F5C41DA26A94}"/>
              </a:ext>
            </a:extLst>
          </p:cNvPr>
          <p:cNvSpPr txBox="1"/>
          <p:nvPr/>
        </p:nvSpPr>
        <p:spPr>
          <a:xfrm>
            <a:off x="8712294" y="2290401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lblTwo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lblThree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7064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390</Words>
  <Application>Microsoft Office PowerPoint</Application>
  <PresentationFormat>와이드스크린</PresentationFormat>
  <Paragraphs>103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24</cp:revision>
  <dcterms:created xsi:type="dcterms:W3CDTF">2022-04-01T09:14:20Z</dcterms:created>
  <dcterms:modified xsi:type="dcterms:W3CDTF">2022-05-26T15:33:12Z</dcterms:modified>
</cp:coreProperties>
</file>