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JDialog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넣을 수 있는 대화 상자를 만들 수 있는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base-container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메뉴를 만들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메인객체를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위해 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메인 객체를 생성자로 받음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대화상자는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‘x’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밖에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dispose()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현재창을 사라지게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종료는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setDefaultCloseOperation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(DISPOSE_ON_CLOSE);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랑 기능이 똑같음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JDialog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6BB537-7B3E-4FCD-BC6E-E53F76A6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36" y="1030288"/>
            <a:ext cx="6700376" cy="614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DBDFC8-6CF2-43CE-AAD2-30C753AA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36" y="2001838"/>
            <a:ext cx="6700376" cy="1912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FDD96-F1B4-46AE-AC3C-FC4BF75BF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437" y="4103178"/>
            <a:ext cx="6700376" cy="16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88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24</cp:revision>
  <dcterms:created xsi:type="dcterms:W3CDTF">2022-04-01T09:14:20Z</dcterms:created>
  <dcterms:modified xsi:type="dcterms:W3CDTF">2022-05-29T14:05:35Z</dcterms:modified>
</cp:coreProperties>
</file>