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2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쓰기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 성능과 관련이 깊다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영속적인 저장소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데이터베이스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휘발성이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읽고 쓸 대상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 객체 만들기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File f = new File(“c:\\test\\a.txt”);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2. File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new File(“c:\\test”);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경로를 나타내는 파일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File f = new File(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“a.txt”);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3. File f = new File(“c:\\test”, “a.txt”);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5A3AA0A0-E97C-59C5-1D01-9320932E3A69}"/>
              </a:ext>
            </a:extLst>
          </p:cNvPr>
          <p:cNvSpPr/>
          <p:nvPr/>
        </p:nvSpPr>
        <p:spPr>
          <a:xfrm>
            <a:off x="4512039" y="2398426"/>
            <a:ext cx="524656" cy="80946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2B039-E949-170D-C387-7D748D6916E8}"/>
              </a:ext>
            </a:extLst>
          </p:cNvPr>
          <p:cNvSpPr txBox="1"/>
          <p:nvPr/>
        </p:nvSpPr>
        <p:spPr>
          <a:xfrm>
            <a:off x="5155062" y="2167593"/>
            <a:ext cx="539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디렉토리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폴더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논리적 식별자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CE489-CCED-B358-7A82-983CFF8B33B8}"/>
              </a:ext>
            </a:extLst>
          </p:cNvPr>
          <p:cNvSpPr txBox="1"/>
          <p:nvPr/>
        </p:nvSpPr>
        <p:spPr>
          <a:xfrm>
            <a:off x="5155061" y="2945032"/>
            <a:ext cx="539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ex) a.txt</a:t>
            </a:r>
          </a:p>
        </p:txBody>
      </p:sp>
    </p:spTree>
    <p:extLst>
      <p:ext uri="{BB962C8B-B14F-4D97-AF65-F5344CB8AC3E}">
        <p14:creationId xmlns:p14="http://schemas.microsoft.com/office/powerpoint/2010/main" val="245920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InputStream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바이트 읽기 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OutputStream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바이트 쓰기 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Reader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캐릭터 읽기 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Writer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캐릭터 쓰기 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924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읽기객체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.read() &gt;&gt; 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형태로 객체 안의 값을 읽음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(int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형태로 받는 이유는 매번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byte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형변환하는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것이 불편해서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받는다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1ABC2F-0DE2-CC26-DAD1-24C41F668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93" y="2434703"/>
            <a:ext cx="7049447" cy="43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8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FileInputStream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바이트타입으로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읽기 위한 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독립적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FileOutputStream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바이트타입으로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쓰고 만들기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위한 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독립적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DataInputStream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스트림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다양한 데이터타입을 받아서 읽기 위한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장식적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DataOutputStream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스트림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다양한 데이터타입을 받아서 스트림을 만드는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장식적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06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쓰기객체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.write(‘a’);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쓰여짐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쓰기객체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canWrite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쓰기를 할 수 있는 지 확인하는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FileOutputStream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(f, true);  &gt;&gt;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뒤에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붙으면 덮어쓰는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아니라 이어서 쓸 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finally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운영체제에서 외부자원을 빌려서 쓰는 것이기 때문에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파이널리에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다썻다는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신호를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보내줘야함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.close()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썻다고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운영체제에게 알리는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65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CFE8F5-CCBC-6B04-74DC-3B4788DD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64" y="1056531"/>
            <a:ext cx="8372272" cy="54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2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47531-DFAF-D560-F332-22954C01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06" y="731516"/>
            <a:ext cx="5356047" cy="57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4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물리적 파일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디스크 상에 실제로 존재하는 파일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논리적 파일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코드상에서만 존재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.exist()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실제로 파일이 존재하는 지 알아내는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createNewFile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실제로 파일을 만들어주는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운영체제에서 자원을 빌려서 쓰기 때문에 예외처리가 필수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.delete()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실제로 존재하는 파일을 삭제하는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453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mkdir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경로를 만들어내는 메서드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맨 뒤 경로만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ex)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c:\\test\\a\\b\\c\\d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 만들어주는데 앞에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a, b, 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없다면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만들어지지 않는다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mkdir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맨 뒤 경로를 만드는데 필요한 모든 경로들을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디렉토리는 논리적 식별자라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삭제할 때 해당 파일의 접근 경로를 없애기때문에 해당 파일을 접근할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 없는 것이지 해당 파일이 완전히 삭제된 것이 아니다 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식별자만 사라진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이기에 복구가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FDF90A-183A-0998-BC57-4E1AC151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90" y="4601686"/>
            <a:ext cx="554830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8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isFile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파일인지 확인하는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isDirectory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디렉토리인지 확인하는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논리적 파일 상태에서는 파일인지 디렉토리인지 판별이 불가능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CC21B25E-8095-6A19-E73C-F8D5D30842EB}"/>
              </a:ext>
            </a:extLst>
          </p:cNvPr>
          <p:cNvSpPr/>
          <p:nvPr/>
        </p:nvSpPr>
        <p:spPr>
          <a:xfrm flipH="1">
            <a:off x="9413823" y="1111780"/>
            <a:ext cx="539646" cy="97684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857F3-E550-EAE1-0B7F-4656806C136D}"/>
              </a:ext>
            </a:extLst>
          </p:cNvPr>
          <p:cNvSpPr txBox="1"/>
          <p:nvPr/>
        </p:nvSpPr>
        <p:spPr>
          <a:xfrm>
            <a:off x="9811062" y="815370"/>
            <a:ext cx="2428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물리적으로 존재할 때 신뢰할 만한 결과를 얻을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FAE22B-E569-2382-38B2-BBCF8002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57" y="3369962"/>
            <a:ext cx="8181652" cy="303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8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281799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.length()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파일의 크기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getParent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 경로 불러오기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 이름 불러오기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getPath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 불러오기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lastModified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마지막 수정시간 불러오기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D12F9-787C-BD89-CA6A-3703519E7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11" y="5138996"/>
            <a:ext cx="10048378" cy="12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listFiles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파일 바로 밑의 파일들을 배열로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185FCC-290C-18DA-9E72-6114F476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58" y="1887955"/>
            <a:ext cx="685342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7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절대경로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출발점이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root)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상대경로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출발점이 현재위치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ex) ..\\second\\b.txt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상대경로는 같은 위치이거나 하위에 있을 때 쓰임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“..“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칸 위로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getAbsoluteFile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절대경로 표기법으로 파일을 변경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getCanonicalFile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경로를 계산한 표기법으로 파일을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절대경로 표기를 좀더 이쁘게 표시함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E1C078-9C24-E43E-625B-012432A9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16" y="4986820"/>
            <a:ext cx="7196007" cy="541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F97E44-4B30-C5C4-B91F-07F532DC5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916" y="5750415"/>
            <a:ext cx="411537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8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물리적 파일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디스크 상에 실제로 존재하는 파일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논리적 파일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코드상에서만 존재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.exist()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실제로 파일이 존재하는 지 알아내는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createNewFile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실제로 파일을 만들어주는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운영체제에서 자원을 빌려서 쓰기 때문에 예외처리가 필수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.delete()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실제로 존재하는 파일을 삭제하는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6188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stream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입출력을 담당하는 객체들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읽기와 쓰기를 동시에 하는 것은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순차적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차례대로 도착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stream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바이트 단위로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읽기 쓰기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캐릭터 단위로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읽기 쓰기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나뉜다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원래는 바이트 연산만 존재했지만 영어권이 아닌 다른 언어들도 포함되면서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캐릭터 연산도 만들게 되었다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영어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1byte,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다른언어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2byte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바이트 연산으로는 다른 언어를 사용하기엔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2byte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넘는다 그래서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반으로 조개서 썼지만 글이 깨지기에 새로운 캐릭터 연산도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만들게됨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char &gt;&gt;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영어가아닌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글자로만 이루어진 경우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txt, java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byte &gt;&gt;  jpg,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avi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zip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대부분 바이트 연산을 주로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73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985</Words>
  <Application>Microsoft Office PowerPoint</Application>
  <PresentationFormat>와이드스크린</PresentationFormat>
  <Paragraphs>172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27</cp:revision>
  <dcterms:created xsi:type="dcterms:W3CDTF">2022-04-01T09:14:20Z</dcterms:created>
  <dcterms:modified xsi:type="dcterms:W3CDTF">2022-06-08T12:30:50Z</dcterms:modified>
</cp:coreProperties>
</file>