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 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좀 더 효율적으로 파일을 쓰는 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버퍼라는 배열을 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읽은 값들이 버퍼에 들어가고 버퍼에 들어간 개수만큼 파일에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4096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개를 모아서 한번에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빠른이유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출력하는 것이 컴퓨터에서 가장 느린 작업인데 그것을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byte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하나마다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쓰는것이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아니라 일괄적으로 쓰기 때문에 드라마틱하게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빨라짐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바이트배열의 길이를 무작정 크게 준다고 성능이 정비례하지 않는다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일정구간부터는 성능증가가 비효율적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주로 사이즈가 큰 동영상이나 파일들을 쓸 때 사용한다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E0456-5D1B-2811-F68C-4AA542FA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12" y="1618240"/>
            <a:ext cx="10420740" cy="22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 –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데코레이션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클래스에는 다양한 클래스가 존재하는데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중에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장식적인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클래스가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장식적인 클래스를 필터라고 부르며 필터들은 생성자에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Stream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객체가 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스스로 생성될 수 없고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Stream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연결해서 생성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일상에서의 젠더 역할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많은 조합들을 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ex) 1.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키보드입력값을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읽는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타입으로 바꾸는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한줄로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읽는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ex)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읽는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다양한 데이터 타입을 읽는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OutputStream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마찬가지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close()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 때 하나의 조합에서 가장 마지막에 쓴 필터부터 닫아준다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278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데코레이션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서로 연결하여 하나의 조합을 만든다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 필터들의 특징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 필터들은 대부분 버퍼를 들고 있는데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특징으로 쓰기 버퍼들은 그 안이 꽉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차야지만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쓸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필터 쓰기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.flush();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 버퍼가 꽉 안 차더라도 값이 나올 수 있게 보장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강제로 버퍼를 비운다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9E909-81F2-CCC2-F5B5-3E838A9D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1061388"/>
            <a:ext cx="8146937" cy="16557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1E2338-358A-B2EA-6675-FFE6549D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31" y="3602038"/>
            <a:ext cx="7965342" cy="9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Document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입력된 내용을 관리해주는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Document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다큐먼트 객체에 이벤트를 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insertUpdate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문서의 내용에 변화가 있을 때 이벤트 발생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removeUpdate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문서의 내용을 지웠을 때 이벤트 발생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changedUpdate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문서의 속성이 바뀌었을 때 이벤트 발생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D984C9-7C80-9392-E6F1-F84008C7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" y="1632122"/>
            <a:ext cx="6845204" cy="8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9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344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27</cp:revision>
  <dcterms:created xsi:type="dcterms:W3CDTF">2022-04-01T09:14:20Z</dcterms:created>
  <dcterms:modified xsi:type="dcterms:W3CDTF">2022-06-10T11:06:46Z</dcterms:modified>
</cp:coreProperties>
</file>