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Closeable 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Stream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클래스들의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close()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간편하게 쓸 수 있게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방식으로 클래스를 만들어서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Stream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클래스들의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close()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간편하게 사용할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04A44C-554E-7447-8671-119D2640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24" y="2491202"/>
            <a:ext cx="4172532" cy="1695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FCBFB-C592-1DDA-A707-384710EF8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24" y="4429919"/>
            <a:ext cx="319132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8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Data Input/Output Stream 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다양한 데이터형들을 자유롭게 입력하거나 쓸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구분자를 나눌 필요가 없는 장점이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텍스트파일에 정보를 은닉해서 중요한 정보를 입력하거나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쓸때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유용하다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회원 정보 관리에 유용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주의점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쓴거처럼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읽을 때 똑같은 순서로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불러와야함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available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내가 읽을 수 있는 바이트 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C07985-EF2B-E040-4883-92CDD092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82" y="4417218"/>
            <a:ext cx="3943900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00649C-CFC6-F1AC-34EE-0ED380864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776" y="4429919"/>
            <a:ext cx="4666224" cy="21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1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XML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모든언어에서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 파일에 접근할 수 있는 방법은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SAX, DOM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뿐이다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다른언어에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정보를 전달할 때 많이 쓰이는 확장자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Properties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해쉬테이블처럼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키와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밸류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가지는 입출력 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무조건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중복되는 값은 저장이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 설정을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유용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어떻게 저장하고 어떻게 읽을 지 생각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안해도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되는 장점이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해쉬테이블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기능에 파일을 읽고 쓰는 기능이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추가되어있다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파일로 쓰고 읽기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파일로 쓰고 읽기  두가지가 존재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아니라면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.properties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확장자로 해야 처리가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97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Properties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저장하기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store &gt;                          &lt;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읽어오기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load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4A62B2-1A95-17B2-A7A3-2D0639CD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57" y="2427377"/>
            <a:ext cx="4991797" cy="2800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DFC39-4B5D-8AD4-BA22-842F4E26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33" y="2427377"/>
            <a:ext cx="480127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83841"/>
            <a:ext cx="11691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입출력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(I/O)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Properties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properties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파일에 따라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key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따른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불러올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FF0B4B-C1E6-7116-0711-10C8DFC1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74" y="3100996"/>
            <a:ext cx="4115374" cy="2657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608475-3D31-280C-532D-7A679D3B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079" y="3100996"/>
            <a:ext cx="1695687" cy="12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BDD79C-C174-FC0B-E241-ED64D1A9A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079" y="4840162"/>
            <a:ext cx="257210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287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28</cp:revision>
  <dcterms:created xsi:type="dcterms:W3CDTF">2022-04-01T09:14:20Z</dcterms:created>
  <dcterms:modified xsi:type="dcterms:W3CDTF">2022-06-10T13:40:35Z</dcterms:modified>
</cp:coreProperties>
</file>