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84" r:id="rId4"/>
    <p:sldId id="285" r:id="rId5"/>
    <p:sldId id="288" r:id="rId6"/>
    <p:sldId id="281" r:id="rId7"/>
    <p:sldId id="289" r:id="rId8"/>
    <p:sldId id="29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C"/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Jlist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목록을 보여주는 컴포넌트이다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Jlist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setPrototypeCellValue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&gt;&gt;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목록칸의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크기를 지정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Jlist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setVisibleRowCount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개수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한화면에 보여주는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목록갯수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지정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         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ScrollPane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이랑 같이 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ListSelectionListener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목록의 선택에 대한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리스너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Jlist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getSelectedValue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선택한 값을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872F04-5B59-13DA-D392-69409E318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48" y="4172586"/>
            <a:ext cx="6935168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5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Jlist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Jlist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setCellRenderer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ListCellRenderer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리스트 안의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셀값을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어떻게 표현하는지를 정하는 메서드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DefaultListCellRenderer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인터페이스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&gt;&gt;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ListCellRenderer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우리가 모두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구현해야하지만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이 인터페이스는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기본적인 기능이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만들어져있다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추상메소드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(value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원소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066F4E-100E-3169-CE0C-899A3BDCD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288" y="4269538"/>
            <a:ext cx="6620799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5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Jlist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Jlist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setSelectionMode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(3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가지의 모드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항목들의 선택에 대한 옵션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DefaultListModel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기본적으로 리스트모델이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갖추고 있는 기능들이 들어있는 클래스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리스트 원소들을 추가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삭제할 때 유용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DefaultListModel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addElement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원소를 추가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DefaultListModel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Remove(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인덱스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인덱스값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삭제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Jlist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ensureIndexIsVisible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인덱스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해당인덱스를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보여주는 것을 보장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098EAF-B659-0B16-88AE-79795EBD0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762" y="1600200"/>
            <a:ext cx="5080703" cy="132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2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Jlist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Jlist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getCellBounds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첫인덱스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마지막인덱스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인덱스 사이의 목록의 크기와 위치를 나타내는 메서드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Jlist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getLastVisibleIndex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&gt;&gt;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보이는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마지막인덱스를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나타냄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77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직렬화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객체를 바이트 단위로 쪼개서 저장한 다음 읽을 때 바이트단위로 읽어서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객체를 복원하는 방식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특징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직렬화는 가능한 클래스가 있고 불가능한 클래스가 있는데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그것을 구분하는 것이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Serializable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인터페이스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마크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직렬화는 아주 비싼 작업이다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ObjectInput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OutputStream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직렬화가 가능한 객체만 읽고 쓰는 스트림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스트림을 쓰면 한번에 여러가지 많은 데이터들을 저장하거나 불러올 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일일이 작업할 필요없이 바로 한번에 불러올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객체를 통째로 저장하고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읽어옴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객체안의 객체에도 모두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serializable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이여야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사용가능하다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직렬화가 전제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353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ObjectInput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OutputStream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&lt;&lt; write &gt;&gt;                                       &lt;&lt; read &gt;&gt;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E22D28-2461-661E-CA8B-4F615603D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65" y="2048563"/>
            <a:ext cx="4598613" cy="24147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F639B7-1863-90C8-D6A7-353B05A41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465" y="2042319"/>
            <a:ext cx="48642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8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Serializable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Serializable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하기 위해서는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serialVersionUID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필요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serialVersionUID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클래스의 버전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(read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할때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클래스의 버전을 비교해서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write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한 버전과 같으면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읽어옴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serialVersionUID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지정해주지 않는다면 자바에서 임의로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serialVersionUID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지정해준다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컴파일할 때마다 값은 바뀐다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하지만 클래스가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바뀔때마다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버전의 값을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바꿔줘야함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16C948-37B6-E855-3F8B-FB6674F7A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275" y="3874461"/>
            <a:ext cx="10278379" cy="43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4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ObjectInputStream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ClassNotFoundException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쓰기 파일을 통해서 저장할 때 값이 변하는 멤버변수들만 파일로 저장이 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메서드는 값이 변하지 않기 때문에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저장하지않고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클래스파일에서 불러옴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그렇기 때문에 읽어올 때 반드시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저장한 파일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과 함께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클래스파일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필요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불러오기위해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클래스파일을 불러오는 것도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저장할때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serialVersionUID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클래스파일의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serialVersionUID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같아야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불러올 수 있는데 따로 지정해주지 않으면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매번바껴서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불러올 수 가 없음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그래서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ClassNotFoundException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익셉션을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통해 메서드는 부르지 않고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멤버변수들만 불러오게 할 수 있음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익셉션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안하면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실행이 불가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transient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문구가 멤버변수에 있을 경우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직렬화할때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이 멤버변수의 값은 저장하거나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불러오지 않는다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import 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불러올 클래스에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이렇게해서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불러올때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앞에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클래스이름을 쓸 필요가 없음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하지만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헷갈림이슈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7150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522</Words>
  <Application>Microsoft Office PowerPoint</Application>
  <PresentationFormat>와이드스크린</PresentationFormat>
  <Paragraphs>97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28</cp:revision>
  <dcterms:created xsi:type="dcterms:W3CDTF">2022-04-01T09:14:20Z</dcterms:created>
  <dcterms:modified xsi:type="dcterms:W3CDTF">2022-06-13T12:31:01Z</dcterms:modified>
</cp:coreProperties>
</file>