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90" r:id="rId5"/>
    <p:sldId id="284" r:id="rId6"/>
    <p:sldId id="285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프로세스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 하나가 실행되는 단위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쓰레드의 집합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시분할 시스템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 운영체제에서 자주 쓰이는 시스템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&gt;&gt;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하나씩 프로세스를 할당해서 처리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빠르게 끝나서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멀티태스킹되는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것처럼 보임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할당 알고리즘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스케줄링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병행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어떤식으로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자원 할당해서 좀 더 효율적으로 편하게 연산을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수행할 것인가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병렬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물리적인 연산수행이 여러 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코어수가 많아지면 연산속도가 늘어나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것이 아닌 처리량이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늘어나는것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쓰레드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 프로세스에서도 병행이 일어나는데 그 중 한 단위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프로세스 내부적으로 스케줄링을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독립적인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흐름하나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278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86021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쓰레드 쓰는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클래스에 상속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Thread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클래스를 상속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run()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해당 쓰레드가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할일을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지정해주는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추상메소드를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오버라이딩해서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재정의해줌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start()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대기열에 들어가서 작업할 준비를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호출은 가상머신이 자동적으로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호출되면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run()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실행함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도중에 할당을 뺏길 수 있으며 다시 실행될 경우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처음부터가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아니라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도중에 멈췄던 구간부터 실행이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30AC2B-3398-A19A-D720-F882D4BD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829" y="272355"/>
            <a:ext cx="6189171" cy="32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9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쓰레드 쓰는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인터페이스를 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Runnable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인터페이스를 구현해서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run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추상메서드를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오버라이딩해서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재정의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쓰레드 객체를 만들어서 생성자에 해당 구현객체를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start()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두가지 방법의 차이점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인터페이스를 사용하는 방법은 만약 해당 클래스가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상속을 받아야 한다면 좋은 방법이며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 받을 것이 딱히 없다면 간단하게 상속해서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쓰면 좋다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0A01BD-4112-4028-BFD2-E160FC618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80" y="362789"/>
            <a:ext cx="7258805" cy="27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4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쓰레드 쓰는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이너클래스로도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5F8481-1819-EC2B-5D2D-C819E0B8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147" y="2261335"/>
            <a:ext cx="7789559" cy="268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2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26979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쓰레드의 특징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기본적으로 쓰레드는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 이상이다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– main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쓰레드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가비지컬렉터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쓰레드 객체를 만들고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start()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메서드를 호출하는 순간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main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쓰레드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하나뿐이였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던 흐름이 두가지로 나뉘게 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run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메서드가 끝나면 쓰레드는 죽는다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죽은 쓰레드는 재활용이 불가능하며 또 그 일을 하려면 다시 만들어야 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main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 자체가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run()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가장 최초로 실행되는 쓰레드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자바는 쓰레드 기반이다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178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쓰레드 상태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new 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쓰레드가 만들어짐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Runnable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대기열에서 실행을 준비하는 상태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Run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작업을 실행 중인 상태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Not Runnable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작업을 잠시 멈추고 슬립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대기 상태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Terminate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작업을 종료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3AD9646-CFA8-6AE0-C752-11E5802DCA89}"/>
              </a:ext>
            </a:extLst>
          </p:cNvPr>
          <p:cNvSpPr/>
          <p:nvPr/>
        </p:nvSpPr>
        <p:spPr>
          <a:xfrm>
            <a:off x="3312763" y="4887869"/>
            <a:ext cx="1999282" cy="92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Runnable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55974A-A0A6-336B-ED49-F2F2A968CF66}"/>
              </a:ext>
            </a:extLst>
          </p:cNvPr>
          <p:cNvSpPr/>
          <p:nvPr/>
        </p:nvSpPr>
        <p:spPr>
          <a:xfrm>
            <a:off x="7071102" y="4887869"/>
            <a:ext cx="1999282" cy="92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Run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BAED0FA-69FF-A389-A80D-452BC85EE861}"/>
              </a:ext>
            </a:extLst>
          </p:cNvPr>
          <p:cNvSpPr/>
          <p:nvPr/>
        </p:nvSpPr>
        <p:spPr>
          <a:xfrm>
            <a:off x="7071102" y="3390009"/>
            <a:ext cx="1999282" cy="92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Not Runnable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FB8615-8F46-66CC-A697-F92918A909FD}"/>
              </a:ext>
            </a:extLst>
          </p:cNvPr>
          <p:cNvSpPr/>
          <p:nvPr/>
        </p:nvSpPr>
        <p:spPr>
          <a:xfrm>
            <a:off x="9955077" y="4887869"/>
            <a:ext cx="1999282" cy="92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Terminate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3AED9B-F96D-B6C8-ED95-CD7926F077C2}"/>
              </a:ext>
            </a:extLst>
          </p:cNvPr>
          <p:cNvCxnSpPr>
            <a:stCxn id="4" idx="3"/>
          </p:cNvCxnSpPr>
          <p:nvPr/>
        </p:nvCxnSpPr>
        <p:spPr>
          <a:xfrm flipV="1">
            <a:off x="5312045" y="5349875"/>
            <a:ext cx="1759057" cy="1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E65BE7C-529A-507E-0A10-70CBEC0F90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070384" y="5349875"/>
            <a:ext cx="879528" cy="1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70C62E4-33EF-921E-9BD6-5179F72FC13C}"/>
              </a:ext>
            </a:extLst>
          </p:cNvPr>
          <p:cNvCxnSpPr>
            <a:cxnSpLocks/>
          </p:cNvCxnSpPr>
          <p:nvPr/>
        </p:nvCxnSpPr>
        <p:spPr>
          <a:xfrm flipV="1">
            <a:off x="8070743" y="4316033"/>
            <a:ext cx="0" cy="5356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31EED-D8EF-86A0-CC17-204255312148}"/>
              </a:ext>
            </a:extLst>
          </p:cNvPr>
          <p:cNvCxnSpPr>
            <a:cxnSpLocks/>
            <a:stCxn id="9" idx="1"/>
            <a:endCxn id="4" idx="0"/>
          </p:cNvCxnSpPr>
          <p:nvPr/>
        </p:nvCxnSpPr>
        <p:spPr>
          <a:xfrm flipH="1">
            <a:off x="4312404" y="3853021"/>
            <a:ext cx="2758698" cy="10348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0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쓰레드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Thread.sleep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이후 한번 수행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 상태에서 슬립상태로 넘어가서 다시 준비상태로 돌아온 다음 실행 상태로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메인 쓰레드를 제외하고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run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안에서 쓰임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Run -&gt; Not Runnable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갈때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무조건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InterruptedException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따라옴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쓰레드객체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getName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쓰레드의 이름을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setDaemon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(Boolean)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데몬쓰레드로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변환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일반 쓰레드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주기능을 담당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쓰레드의 죽음과 관계없이 자기 할 일을 다 하고 죽음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데몬 쓰레드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보조기능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백그라운드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담당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자동저장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가비지컬렉터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일반 쓰레드가 모두 죽으면 따라서 죽음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setDaemon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start()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메서드를 호출하기 전에 써야함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64942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쓰레드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쓰레드객체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setPriority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Thread.MIN_PRIORITY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뒷우선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우선순위 결정 메서드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Thread.NORM_PRIORITY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보통 우선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Thread.MAX_PRIORITY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가장 최우선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우선순위는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1~10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까지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높을수록 우선순위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우선순위는 확률이 높아지는 것이다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main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쓰레드의 우선순위는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NORM_PRIORITY(5)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Default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 우선순위는 해당 쓰레드가 생성된 쓰레드의 우선순위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우리는 건들지 않는 것이 좋다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660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쓰레드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t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쓰레드객체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.join()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구문을 수행한 쓰레드가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쓰레드가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끝날때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까지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대기 상태로 유지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a,b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완전히 종료되어야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실행되게 하기 위해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쓰일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단일 쓰레드와 멀티 쓰레드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단일보다 멀티 쓰레드를 쓰는 것이 시간이 더 오래 걸림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 작업을 멈추고 다른 작업으로 넘어갈 때 그 지점의 기록을 남기고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불러올 때 이전 기록을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읽어와야하기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이것을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contextSwitching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이라고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비용때메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오래걸림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각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쓰레드별로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callstack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관리하며 프로그램의 종료는 모든 쓰레드의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callstack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비워졌을 때 종료됨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Not Runnable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작업들이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멈춰있는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경우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프로그램이 뻗음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데드락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96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713</Words>
  <Application>Microsoft Office PowerPoint</Application>
  <PresentationFormat>와이드스크린</PresentationFormat>
  <Paragraphs>134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30</cp:revision>
  <dcterms:created xsi:type="dcterms:W3CDTF">2022-04-01T09:14:20Z</dcterms:created>
  <dcterms:modified xsi:type="dcterms:W3CDTF">2022-06-22T05:49:16Z</dcterms:modified>
</cp:coreProperties>
</file>