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Safe vs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unSafe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쓰레드가 여러가지 있을 때 어떤 연산을 하는 메소드를 둘 다 사용하면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기대한 것과 완전 다른 값이 나오게 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값이 이상함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공유자원의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임계영역때문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임계영역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특정 기능을 수행할 때 쓰레드가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동시에 존재할 수 있는 구간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임계영역을 확장해서 쓰레드에서 멤버변수 값을 캐시로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 오면서 생기는 값의 불일치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 것에 대해서 처리가 되어 있는 않은 상태를 쓰레드가 안전하지 않은 상태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처리가 되어 있으면 쓰레드가 안전한 상태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안전한 쓰레드가 속도가 더 느림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(lock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대한 검사하기 때문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287278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synchronized(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동기화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하나의 쓰레드가 공유객체에 들어왔을 때 다른 쓰레드들이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못들어오게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막아주는 역할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상호 배제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그렇게 해서 값이 이상해지는 것을 막음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자바의 모든 객체는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이라는 것을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 가지고 생성이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(lock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접근 열쇠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쓰레드가 해당 객체에 접근할 때 해당 객체에 대한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취득하고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쓰레드가 해당 객체에서 연산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끝나면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반납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synchronized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취득한 쓰레드인지 아닌지 판단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synchronized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함수는 자신이 포함된 객체에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 건다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객체에 포함된 다른 모든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synchronized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접근까지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걸림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Vector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synchronized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잇지만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ArrayList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synchronized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없다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145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synchronized(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동기화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쓰는 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public synchronized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리턴타입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{   }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synchronized block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lock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검사 대상 객체를 지정할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(synchronized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반드시 해당 객체였음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 안에 써서 임계영역이 필요한 곳만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정해서 동기화 시켜줄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동기화 대상을 직접 지정 가능하며 동기화할 범위도 지정할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synchronized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달리 하나의 객체에 한 개의 쓰레드만 쓸 수 있는 것이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아니라 하나의 객체에 각 필요한 부분마다 다른 쓰레드들을 넣을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병목현상 최소화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쓰는 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synchronized(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검사객체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{      }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5A5ABB-E176-E06D-EDB1-AA830E498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852" y="1772073"/>
            <a:ext cx="4239217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343</Words>
  <Application>Microsoft Office PowerPoint</Application>
  <PresentationFormat>와이드스크린</PresentationFormat>
  <Paragraphs>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29</cp:revision>
  <dcterms:created xsi:type="dcterms:W3CDTF">2022-04-01T09:14:20Z</dcterms:created>
  <dcterms:modified xsi:type="dcterms:W3CDTF">2022-06-27T11:43:06Z</dcterms:modified>
</cp:coreProperties>
</file>