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82" r:id="rId3"/>
    <p:sldId id="283" r:id="rId4"/>
    <p:sldId id="284" r:id="rId5"/>
    <p:sldId id="285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A78C"/>
    <a:srgbClr val="ACA7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7826A-B3FC-4D64-8F5C-D14610E76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662F3F-D604-4019-8D61-80EC0F51F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9FC0BC-20A8-405E-820D-562B992AE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C09E13-4B06-4FE4-8A4C-A0FC2C6CE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126373-9035-48D1-B339-0424DC7F6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706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451360-1627-48A9-8C86-6F5544213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DC3F4C-FA47-4BA9-8742-6226EF502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A86E21-20D9-495D-827D-F0FE5A0BB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5D10EE-D0AF-43CB-BD24-CACE0B1E2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D9E7B9-3C7B-4BDA-955C-C7111E3E4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464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534D95-B44E-48DA-8C12-EF42E7202C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83947D-4885-4C2F-84D9-DA310CE5E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922ECF-BF18-467C-BB1A-49C736D57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63E4DC-6E36-4076-945E-9F3B3250F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B1574B-8158-4248-8D59-13F125819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96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3AF2AB-5752-4122-8509-20BC81336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C347B9-2242-425C-B061-3A0C07CD9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2A9CA1-F94F-401A-B266-02C706B46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09C923-B4CF-4DAA-A246-54AFC0153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4E62B0-6F8F-4AB7-A6A5-68063F82C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218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53127C-BA59-4E05-A6A2-68641AB12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C77759-5C87-4175-BBAD-36368CB7F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C95EEC-D914-41E5-A7A9-388B8511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65D6CC-FF00-4CB8-87D1-7A5501F12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654014-EF6B-422C-91C3-C265AE79C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806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243AD-9A26-42A1-93B7-1F486074E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5A40F-1A92-49FC-9FC4-D9F05BB40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005BA8-F616-44F7-9038-AAE86BDCD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45142A-884D-4A62-A2DF-DE352098B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81E335-F375-47C6-B178-60A0F2ECC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44830C-F2CF-4EBE-8990-2C186402F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5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0D151-4A62-4B9B-B006-AE766B015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4DEAA0-0DEE-4DD3-B20B-3D7ED2206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B09AC8-2CAF-400F-B0E6-93385B3FF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ECF974-81BE-4D64-83B6-5F22760F4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AD1EDE2-DB51-46ED-B4B0-5E4F328CCA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2F536A-E367-47F1-88EE-C78E017FC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9B7855-EC0F-452E-BD08-9D61C238C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45D705-1CFE-4B82-BEA5-C7C70B7CC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351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9961B4-8F1B-46A5-81DE-ECCB6BD00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64FA57-6A0A-4691-BF23-DECEE3971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CCD9A4-D176-451F-A4E5-7790A6B70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6AE8BA-1CB1-44C5-9649-D8850E892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90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1D5094-35B7-48E9-A012-B2E7997E5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2B1938-FBDE-440F-B375-DED7799B8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80DF10-D2D1-4171-B370-DBCA55085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545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16C1F-9316-4258-9790-7F8D52517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78974D-0C42-4BFF-9B2D-4F446CE84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947428-4A99-4249-B82B-4271782FB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922DC8-52A8-4C6E-9677-518152B97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3E5CE3-880E-463C-A2E9-159E9A38E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57E1D7-AA1A-4F5C-918A-1CCAC5B8E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984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312A0-08A2-4F91-96E4-FEEA3DED0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DE6E14-92B4-494D-862B-80768EE7F6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52A895-F5C3-48EE-9CD2-9AE4C5B1F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FE9E39-4CC1-4DA2-8384-862E0C919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030F9E-25D1-4997-B986-7A5051354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A70071-6D11-47B6-8E2D-1F0BE8923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044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4928BF-5727-4BA4-BEBC-420F6A9F8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5BDDB1-8CF1-477D-AD44-D2D442A62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8BA583-FEBB-4F57-8EFA-DE3D43A819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FE0DF-156C-480B-944B-A6A9A2AA165A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37B2B8-88CF-4312-9BDC-26E417C164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6F50CF-A264-4377-A957-21DC75CABD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78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네트워크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디바이스와 디바이스가 통신이 가능하게 하는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통시남ㅇ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ip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특정 디바이스 표현하는 물리적 주소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port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특정 프로세스를 표현하는 논리적 식별자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임의로 지정가능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DNS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도메인네임서버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도메인을 쳤을 때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dns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 가서 해당 도메인에 맞는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ip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돌려받고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그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ip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통해서 해당 디바이스에 접속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72780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네트워크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InetAddress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&gt;&gt;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ip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나타내는 객체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배열로 나타냄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InetAddress.getHostName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()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도메인 네임을 불러옴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InetAddress.getHostAddress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()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도메인의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ip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불러옴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InetAddress.toString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()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도메인 네임과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ip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나열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301DC3F-CED7-160D-16C1-3094B9F5B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162" y="1600200"/>
            <a:ext cx="6895169" cy="125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71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네트워크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네트워크의 통신방법은 두가지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tcp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udp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로 나뉜다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둘의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차이는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tcp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는 신뢰성이 보장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받은 것을 확인 가능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udp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는 신뢰성 보장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x(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받은 것을 보든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안보든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보냄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웹은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tcp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방식으로 움직인다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Socket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통신장치 객체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Socket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생성방법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클라이언트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 sock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=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new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Socket(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ip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, port)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서버에 대한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ip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와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port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알고 있어야함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서버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 sock =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ServerSocket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.accept()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접속을 받을 서버가 필요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51208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269798"/>
            <a:ext cx="116910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Socket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ServerSocket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서버만 쓸 수 있는 소켓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접속을 받는 서버 객체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클라이언트가 접속을 시도하면 접속을 받는 기능을 수행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ServerSocket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.accept() &gt;&gt;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접속대기하는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메서드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          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 메소드까지 써야 접속을 받을 준비가 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           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서버를 소켓에 담으므로 클라이언트 소켓과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      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통신이 가능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Socket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getOutputStream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()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소켓에서 쓴 값을 대응하는 소켓에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             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전송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Socket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getInputStream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()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대응하는 소켓에서 쓴 값을 불러옴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54614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269798"/>
            <a:ext cx="11691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통신 기초 방식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233C1D5-9459-FA4B-2C2F-57AC3BBE0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261" y="731463"/>
            <a:ext cx="10928808" cy="607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912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1664</TotalTime>
  <Words>299</Words>
  <Application>Microsoft Office PowerPoint</Application>
  <PresentationFormat>와이드스크린</PresentationFormat>
  <Paragraphs>61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 지우</dc:creator>
  <cp:lastModifiedBy>남 지우</cp:lastModifiedBy>
  <cp:revision>29</cp:revision>
  <dcterms:created xsi:type="dcterms:W3CDTF">2022-04-01T09:14:20Z</dcterms:created>
  <dcterms:modified xsi:type="dcterms:W3CDTF">2022-06-27T11:33:31Z</dcterms:modified>
</cp:coreProperties>
</file>