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hypertext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비선형 문서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순서가 한흐름으로 연결되어 있는 것이 아닌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짜잘하게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나누어서 연결되어 있는 문서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반대되는 개념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비선형 문서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한흐름으로 연결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ex.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markup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language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이루어져있는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언어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(tag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여러가지 속성을 지님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확장자는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.html , .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문서는 텍스트 파일이다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메모장에서도 볼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결과 확인은 웹 브라우저를 통해 할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잇음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웹 브라우저가 되는 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html,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parsor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각 해당 언어를 해독할 수 있는 엔진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https://www.w3schools.com/tags/default.asp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여기를 통해 자세히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알수있음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69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&lt;html&gt;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여는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시작을 의미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  &lt;/html&gt;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닫는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끝을 의미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&lt;head&gt;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설정을 적으며 눈에 보이지 않는다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(&lt;/head&gt;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닫기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&lt;body&gt;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 화면에 보여질 내용들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문서구조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(&lt;/body&gt;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닫기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항상 닫기는 따라오며 태그가 열리면 반드시 나중에 태그가 닫혀야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key(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= “value”(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 값 모두 소문자이며 속성 값은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해준다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&lt;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 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1”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 = 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2”&gt;   &lt;/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닫음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공백은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엔터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탭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스페이스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한칸으로만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취급한다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/&gt;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줄 바꾸는 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(html5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&lt;p&gt; &lt;/p&gt; -&gt;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문단을 나눌 때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7592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4907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html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문서의 구조를 표현하는 언어이다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문서를 어떻게 보여주는 것에 대한 표현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디자인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언어에 맡긴다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A991F5-CC57-5BC8-4BD9-A3E53C1C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085149"/>
            <a:ext cx="4654566" cy="4530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552B33-43AA-E0AC-7137-C68FB105B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468" y="1085150"/>
            <a:ext cx="4654566" cy="45304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DAF68AE-870F-B177-2D05-9840602C4409}"/>
              </a:ext>
            </a:extLst>
          </p:cNvPr>
          <p:cNvSpPr/>
          <p:nvPr/>
        </p:nvSpPr>
        <p:spPr>
          <a:xfrm>
            <a:off x="5714869" y="2989186"/>
            <a:ext cx="1263192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1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331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29</cp:revision>
  <dcterms:created xsi:type="dcterms:W3CDTF">2022-04-01T09:14:20Z</dcterms:created>
  <dcterms:modified xsi:type="dcterms:W3CDTF">2022-07-11T10:34:57Z</dcterms:modified>
</cp:coreProperties>
</file>