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&lt;h1~6&gt;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&lt;/h1~6&gt;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제목을 나타낼 때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줄이 자동으로 바뀌고 검색을 도와주는 태그임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&lt;b&gt;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&lt;/b&gt;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굵은체로 바뀜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할 수 있는 부분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&lt;Strong&gt;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&lt;/Strong&gt;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굵은체로 바꾸지만 중요한 단어라는 의미를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지니는 태그임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문서 내용 사이에 수평선을 그어 구분할 때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리스트들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순서가 없는 리스트들의 목록을 표현할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리스트들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순서가 있는 리스트들의 목록을 표현할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type = “a”&gt;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 하면 순서 타입을 정해줄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리스트 순서를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&lt;li&gt;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로도 표현가능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16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&lt;a&gt;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태그중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하나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&gt;&gt; &lt;a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href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연결페이지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&lt;/a&gt;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링크를 연결해줌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연결해서 비선형문서로 만들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파일이 서로 같은 위치에 있어야함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&gt;&gt; &lt;a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href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연결페이지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 target =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옵션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&lt;/a&gt;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옵션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“_self”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값이며 해당창에 연결됨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2. “_blank”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새창을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열어서 거기에 연결됨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&gt;&gt; &lt;a id =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&lt;/a&gt; -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이름 위치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&lt;a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href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“#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&lt;/a&gt;  -&gt;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링크를 눌었을 때 페이지 내에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이름위치로 이동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&gt;&gt;  &lt;a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href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해당사이트주소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#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&lt;/a&gt;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해당사이트의 이름 위치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로 이동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74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src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이미지 주소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“&gt;&lt;/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이미지를 표현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이미지를 가지고 있거나 인터넷 상 이미지 주소를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잇음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 이미지 주소를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경우 이미지주인이 주소를 바꾸거나 삭제할 경우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바뀔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src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"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이미지주소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 alt = "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엑박뜰때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나올 문구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＂&gt;&lt;/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-&gt; alt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엑박뜰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 나올 문구를 설정할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그밖에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border(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테두리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hspace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vspace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사진의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횡종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간격을 설정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자주 쓰는 특수 문자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“&lt;“ -&gt; &amp;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     “&gt;” -&gt; &amp;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       “&amp;” -&gt; &amp;amp;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“ “ “ -&gt; &amp;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quot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 &amp;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nbsp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**&lt;body link = “#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ffffff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vlink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“#000000”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alink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“#f12ab2”&gt;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평소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링크색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이미 누른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링크색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동작하고 있는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링크색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바디 부분에 링크색을 설정할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6830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&lt;table&gt; ~ &lt;/table&gt;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표의 시작과 끝을 정의하는 태그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&lt;caption&gt;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 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&lt;/caption&gt; :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표이름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설정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줄을 나타내는 태그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tr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칸을 나타내는 태그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td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제목에 대한 칸을 나타내는 태그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자동으로 가운데 정렬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굵은체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07EAE3-597E-B39F-D552-0F234191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419" y="3604632"/>
            <a:ext cx="2638793" cy="2781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04C539-C1BB-5051-4E90-84A7E5208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194" y="3800019"/>
            <a:ext cx="3215689" cy="221771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16A8A07-D21E-08CA-7689-D675189B812E}"/>
              </a:ext>
            </a:extLst>
          </p:cNvPr>
          <p:cNvSpPr/>
          <p:nvPr/>
        </p:nvSpPr>
        <p:spPr>
          <a:xfrm>
            <a:off x="4724237" y="4446458"/>
            <a:ext cx="1526932" cy="722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8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&lt;table&gt; ~ &lt;/table&gt;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가로 세로 병합도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가로 병합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&lt;td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colspan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차지할 칸수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왼쪽기준으로 칸을 차지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세로 병합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&lt;td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rowspan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차지할 칸수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“&gt;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윗쪽기준으로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칸을 차지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16A8A07-D21E-08CA-7689-D675189B812E}"/>
              </a:ext>
            </a:extLst>
          </p:cNvPr>
          <p:cNvSpPr/>
          <p:nvPr/>
        </p:nvSpPr>
        <p:spPr>
          <a:xfrm>
            <a:off x="5332534" y="4781114"/>
            <a:ext cx="1526932" cy="722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B42641-58FF-F61C-5156-42BEDFD1E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60" y="3771462"/>
            <a:ext cx="2972215" cy="269595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3921F7-CDB7-1C3A-192D-B6EE5448F7F4}"/>
              </a:ext>
            </a:extLst>
          </p:cNvPr>
          <p:cNvCxnSpPr/>
          <p:nvPr/>
        </p:nvCxnSpPr>
        <p:spPr>
          <a:xfrm>
            <a:off x="4152375" y="4241074"/>
            <a:ext cx="707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35D666-545D-D522-5CE4-E80019EE339E}"/>
              </a:ext>
            </a:extLst>
          </p:cNvPr>
          <p:cNvSpPr txBox="1"/>
          <p:nvPr/>
        </p:nvSpPr>
        <p:spPr>
          <a:xfrm>
            <a:off x="4868521" y="4117404"/>
            <a:ext cx="2027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세로로 </a:t>
            </a:r>
            <a:r>
              <a:rPr lang="en-US" altLang="ko-K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칸을 차지한 </a:t>
            </a:r>
            <a:r>
              <a:rPr lang="ko-KR" altLang="en-U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한칸을</a:t>
            </a:r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씀</a:t>
            </a:r>
            <a:endParaRPr lang="en-US" altLang="ko-K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5BCBF1-8CDE-6559-659F-AA9940A5F102}"/>
              </a:ext>
            </a:extLst>
          </p:cNvPr>
          <p:cNvCxnSpPr/>
          <p:nvPr/>
        </p:nvCxnSpPr>
        <p:spPr>
          <a:xfrm>
            <a:off x="4161513" y="4417482"/>
            <a:ext cx="707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A8C426-3657-2859-03FE-4D060C27C0F9}"/>
              </a:ext>
            </a:extLst>
          </p:cNvPr>
          <p:cNvSpPr txBox="1"/>
          <p:nvPr/>
        </p:nvSpPr>
        <p:spPr>
          <a:xfrm>
            <a:off x="4877659" y="4293812"/>
            <a:ext cx="2027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가로로 </a:t>
            </a:r>
            <a:r>
              <a:rPr lang="en-US" altLang="ko-K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칸을 차지한 </a:t>
            </a:r>
            <a:r>
              <a:rPr lang="ko-KR" altLang="en-U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한칸을</a:t>
            </a:r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씀</a:t>
            </a:r>
            <a:endParaRPr lang="en-US" altLang="ko-K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DFC037D-57FE-DEDC-202D-D85FA48BF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805" y="4148440"/>
            <a:ext cx="2027862" cy="20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 활용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thead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tfoot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tbody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나누어 관리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표를 보여주는 것은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&lt;head&gt;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부분에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&lt;style&gt;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통해서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언어로 해준다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셀렉터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}  -&gt;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셀렉터에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해당하는 태그를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}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값을 적용한다는 뜻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thead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tr { } -&gt;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thead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부분에 값을 적용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C5A47D-599C-82D7-B805-04A0C94B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071" y="1371682"/>
            <a:ext cx="3279211" cy="52930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3E3F4D-F7DA-B891-4ECF-51F7401D1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518" y="4637480"/>
            <a:ext cx="4438835" cy="18716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032255-2532-E1EC-598C-18D4BE913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18" y="3759541"/>
            <a:ext cx="3279212" cy="299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1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667</Words>
  <Application>Microsoft Office PowerPoint</Application>
  <PresentationFormat>와이드스크린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31</cp:revision>
  <dcterms:created xsi:type="dcterms:W3CDTF">2022-04-01T09:14:20Z</dcterms:created>
  <dcterms:modified xsi:type="dcterms:W3CDTF">2022-07-16T11:23:04Z</dcterms:modified>
</cp:coreProperties>
</file>