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class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변경이 필요한 것들을 묶어서 변경할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하나만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클래스로 묶은 것들 중에서도 태그로 나누어 적용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p.javaP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FCF5A-61FE-87B4-7AE8-34122FD3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81" y="2046490"/>
            <a:ext cx="5887272" cy="469746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A09375-480A-4648-4766-E46923F60C2E}"/>
              </a:ext>
            </a:extLst>
          </p:cNvPr>
          <p:cNvCxnSpPr/>
          <p:nvPr/>
        </p:nvCxnSpPr>
        <p:spPr>
          <a:xfrm>
            <a:off x="2960016" y="3186260"/>
            <a:ext cx="412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224F05-5078-0499-465C-B5FF3E25600B}"/>
              </a:ext>
            </a:extLst>
          </p:cNvPr>
          <p:cNvSpPr txBox="1"/>
          <p:nvPr/>
        </p:nvSpPr>
        <p:spPr>
          <a:xfrm>
            <a:off x="7152466" y="3047760"/>
            <a:ext cx="145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선택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C6EF8-7028-F345-DAC3-2D7E706B42C5}"/>
              </a:ext>
            </a:extLst>
          </p:cNvPr>
          <p:cNvCxnSpPr/>
          <p:nvPr/>
        </p:nvCxnSpPr>
        <p:spPr>
          <a:xfrm>
            <a:off x="3023525" y="3929338"/>
            <a:ext cx="412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682BA7-570B-CDC0-B770-621B3B62B45D}"/>
              </a:ext>
            </a:extLst>
          </p:cNvPr>
          <p:cNvSpPr txBox="1"/>
          <p:nvPr/>
        </p:nvSpPr>
        <p:spPr>
          <a:xfrm>
            <a:off x="7215974" y="3790838"/>
            <a:ext cx="280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태그중에서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javaP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클래스애들만 선택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E13942-EA33-FC67-3B16-FB77612ACE36}"/>
              </a:ext>
            </a:extLst>
          </p:cNvPr>
          <p:cNvCxnSpPr/>
          <p:nvPr/>
        </p:nvCxnSpPr>
        <p:spPr>
          <a:xfrm>
            <a:off x="3559593" y="5966979"/>
            <a:ext cx="412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214707-9DE1-712A-7939-158F1A130933}"/>
              </a:ext>
            </a:extLst>
          </p:cNvPr>
          <p:cNvSpPr txBox="1"/>
          <p:nvPr/>
        </p:nvSpPr>
        <p:spPr>
          <a:xfrm>
            <a:off x="7752042" y="5828479"/>
            <a:ext cx="1694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자바의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리스너와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같다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592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key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복수 데이터를 만들 때 항상 식별자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(key)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종류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후보키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id,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주민번호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(primary key) : id(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고유의 식별자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변경이 불가능하다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대체키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주민번호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대신 할 수 있는 식별자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슈퍼키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식별 가능한 열의 집합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유일성만 강조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5.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외래키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(foreign key)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테이블의 정보를 참조하기 위해 사용된 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             (key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집합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unique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중복이 불가능하지만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주키랑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다르게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허용되며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변경이 가능하다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71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무결성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data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만족하기 위해서는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개의 무결성을 만족해야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개체 무결성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주키가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존재하고 있어야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 무결성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열의 제약조건에 만족하는 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와야함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(ex.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문자가 올 수 없고 음수가 올 수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 무결성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외래키의 조건이 만족해야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정규화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 정규화까지 존재하지만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~ 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정규화까지가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중요한 부분이다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 정규화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열은 원자적 값만 포함한다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데이터가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여러열에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반복되면 안된다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복합키로 만들거나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인공적인 번호 열을 하나 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전자에 위배된 상태라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바꿔줌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그렇다고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동아리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늘리면 후자에 위배됨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F5D83-84A4-CF05-972F-FE5F1D60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3360662"/>
            <a:ext cx="2509409" cy="1798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EA868-4135-3FA3-75A5-B3FCB60C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21" y="3284721"/>
            <a:ext cx="2502531" cy="1969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C96874-26E4-A1D6-2ED9-0188E3883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179" y="3147145"/>
            <a:ext cx="2916821" cy="21072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7938A8E-FCD2-AEBC-DFFF-21D714329A2A}"/>
              </a:ext>
            </a:extLst>
          </p:cNvPr>
          <p:cNvSpPr/>
          <p:nvPr/>
        </p:nvSpPr>
        <p:spPr>
          <a:xfrm rot="16200000">
            <a:off x="3209164" y="4097008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4C51400-6F95-1C03-088B-969A8F5CFB41}"/>
              </a:ext>
            </a:extLst>
          </p:cNvPr>
          <p:cNvSpPr/>
          <p:nvPr/>
        </p:nvSpPr>
        <p:spPr>
          <a:xfrm rot="16200000">
            <a:off x="6757353" y="4097007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77D94-BDC8-CC1C-FF83-BAFE798F241C}"/>
              </a:ext>
            </a:extLst>
          </p:cNvPr>
          <p:cNvSpPr txBox="1"/>
          <p:nvPr/>
        </p:nvSpPr>
        <p:spPr>
          <a:xfrm>
            <a:off x="3942921" y="5395376"/>
            <a:ext cx="275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바꿨지만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유일해야하지만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겹침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3FB7A-5A9D-41E4-028B-02315878DF03}"/>
              </a:ext>
            </a:extLst>
          </p:cNvPr>
          <p:cNvSpPr txBox="1"/>
          <p:nvPr/>
        </p:nvSpPr>
        <p:spPr>
          <a:xfrm>
            <a:off x="7643864" y="5346429"/>
            <a:ext cx="356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복합키로 만들어서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 정규화를 만족시킴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7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 정규화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완전함수 종속 구현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복합키일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발생함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속성으로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구성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부분함수종속 제거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 경우 이미 만족됨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함수종속이란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따라서 해당열의 값이 정해지는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완전함수종속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관련되어 열의 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부분함수종속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p.k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관련되어 열의 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ABA898-8EB6-DB11-111D-CB207498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4221885"/>
            <a:ext cx="3067184" cy="22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6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9BF37E-918D-3526-7C4D-F0D225416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1122363"/>
            <a:ext cx="3067184" cy="247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D9868-BB96-AA40-438D-873A355FFEBC}"/>
              </a:ext>
            </a:extLst>
          </p:cNvPr>
          <p:cNvSpPr txBox="1"/>
          <p:nvPr/>
        </p:nvSpPr>
        <p:spPr>
          <a:xfrm>
            <a:off x="209819" y="3894564"/>
            <a:ext cx="4202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공급자와 부품이 합쳐져서 수량이 변함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완전함수종속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공급자에 따라 소재지와 운송거리가 변함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부분함수종속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6A9DE5-87AA-0A41-59F0-E7F130DE5E6A}"/>
              </a:ext>
            </a:extLst>
          </p:cNvPr>
          <p:cNvSpPr/>
          <p:nvPr/>
        </p:nvSpPr>
        <p:spPr>
          <a:xfrm>
            <a:off x="1107347" y="1526796"/>
            <a:ext cx="612396" cy="1023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2DBA25-004D-5E36-BF6F-A0F685E869E6}"/>
              </a:ext>
            </a:extLst>
          </p:cNvPr>
          <p:cNvSpPr/>
          <p:nvPr/>
        </p:nvSpPr>
        <p:spPr>
          <a:xfrm>
            <a:off x="1721141" y="1526796"/>
            <a:ext cx="612396" cy="1023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6BCFD1-62D1-F747-29F0-EE63C6F48EF6}"/>
              </a:ext>
            </a:extLst>
          </p:cNvPr>
          <p:cNvCxnSpPr>
            <a:stCxn id="11" idx="3"/>
          </p:cNvCxnSpPr>
          <p:nvPr/>
        </p:nvCxnSpPr>
        <p:spPr>
          <a:xfrm flipV="1">
            <a:off x="2333537" y="897622"/>
            <a:ext cx="887835" cy="114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076D9E-DEE5-5F81-CE55-236CB3D20CB0}"/>
              </a:ext>
            </a:extLst>
          </p:cNvPr>
          <p:cNvSpPr txBox="1"/>
          <p:nvPr/>
        </p:nvSpPr>
        <p:spPr>
          <a:xfrm>
            <a:off x="3221372" y="699168"/>
            <a:ext cx="217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겹치는 값이 너무 많음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F3FB29-CDD5-3E27-1B62-ED6A4F44F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98" y="1122363"/>
            <a:ext cx="3283576" cy="24532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8B25AD-F9C9-CC2D-E2B0-43767D18D971}"/>
              </a:ext>
            </a:extLst>
          </p:cNvPr>
          <p:cNvSpPr txBox="1"/>
          <p:nvPr/>
        </p:nvSpPr>
        <p:spPr>
          <a:xfrm>
            <a:off x="6096001" y="3894564"/>
            <a:ext cx="3366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따로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떼어냄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 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070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 정규화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이행적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함수 종속 제거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아닌 열에 종속되는 현상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(key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만들어서 떼어내면 해결됨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9079DA-AA11-DBCE-ED3E-72274EBA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2638969"/>
            <a:ext cx="3982006" cy="358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6E16CB-12CE-C60F-11EB-4E274A103EE3}"/>
              </a:ext>
            </a:extLst>
          </p:cNvPr>
          <p:cNvSpPr txBox="1"/>
          <p:nvPr/>
        </p:nvSpPr>
        <p:spPr>
          <a:xfrm>
            <a:off x="2255629" y="5257800"/>
            <a:ext cx="50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간접</a:t>
            </a:r>
            <a:endParaRPr lang="en-US" altLang="ko-K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4D45A-2919-A9F6-C516-206A219666EE}"/>
              </a:ext>
            </a:extLst>
          </p:cNvPr>
          <p:cNvSpPr txBox="1"/>
          <p:nvPr/>
        </p:nvSpPr>
        <p:spPr>
          <a:xfrm>
            <a:off x="3491607" y="5362739"/>
            <a:ext cx="50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직접</a:t>
            </a:r>
            <a:endParaRPr lang="en-US" altLang="ko-K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44EE82-24BF-4DA3-B596-5C56707E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77" y="2638969"/>
            <a:ext cx="506800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**&lt;form&gt;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~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&lt;/form&gt;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사용자의 선택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입력을 전송할 때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&lt;form name = "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전송단위구분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 method = "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 action = "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전송시킬곳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- method -&gt;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보내는방식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방식으로 보냄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action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전송시킬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곳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전송하는 값이 다를 때는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나누어서 사용한다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로그인정보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검색정보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form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함께 쓰이는 태그들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기본적으로 이런 양식으로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[[[value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값은 항상 영어로 적어주는 것이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!!]]]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A9E2D-80A9-C136-5B97-D0060275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70" y="1655192"/>
            <a:ext cx="6773220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531EA6-8613-5DF9-D964-57591D85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70" y="4574072"/>
            <a:ext cx="10035139" cy="4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&lt;form&gt;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text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password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FCEC9A-585D-3777-4E44-F955AE5B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2410473"/>
            <a:ext cx="11029433" cy="353507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3F20080-E4C3-26C7-F2A7-60468F2065AD}"/>
              </a:ext>
            </a:extLst>
          </p:cNvPr>
          <p:cNvSpPr/>
          <p:nvPr/>
        </p:nvSpPr>
        <p:spPr>
          <a:xfrm>
            <a:off x="5827363" y="2991173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F297A2-98FE-C1FA-34A7-090E89BBF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171" y="3582632"/>
            <a:ext cx="3081657" cy="5107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D516EBE-1B22-3905-5698-E6333DEC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26" y="4667649"/>
            <a:ext cx="6914556" cy="4682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6A7161-A0F2-B662-3EDD-1ABF69DE5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631" y="6034176"/>
            <a:ext cx="5399072" cy="48042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BD176BC-831A-7E6C-DB94-AF9016115A7A}"/>
              </a:ext>
            </a:extLst>
          </p:cNvPr>
          <p:cNvSpPr/>
          <p:nvPr/>
        </p:nvSpPr>
        <p:spPr>
          <a:xfrm>
            <a:off x="5755036" y="5466694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0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&lt;form&gt;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textarea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radioButton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라디오버튼은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그룹핑이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E68F08-5CDF-38A8-8B8D-4EF8DF1D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67" y="1844601"/>
            <a:ext cx="8348233" cy="10064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FC54FDB-E02C-EF8A-1600-923019509C3D}"/>
              </a:ext>
            </a:extLst>
          </p:cNvPr>
          <p:cNvSpPr/>
          <p:nvPr/>
        </p:nvSpPr>
        <p:spPr>
          <a:xfrm>
            <a:off x="5755037" y="3017766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E090F0-049B-EA1F-445B-08000E006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85" y="3509962"/>
            <a:ext cx="3032229" cy="7222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CE9706-77B6-4562-25C5-6A1255766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294" y="4488560"/>
            <a:ext cx="8224434" cy="1006432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BEEA4A6-BE38-53E0-9FB0-B5CC7BCBE4B3}"/>
              </a:ext>
            </a:extLst>
          </p:cNvPr>
          <p:cNvSpPr/>
          <p:nvPr/>
        </p:nvSpPr>
        <p:spPr>
          <a:xfrm>
            <a:off x="5755037" y="5608242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807C55F-1751-D988-90E6-C30738377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886" y="5975626"/>
            <a:ext cx="2472228" cy="8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**&lt;form&gt;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5.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checkButton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6. &lt;select&gt; -&gt; size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빼면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콤보박스처럼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(Multiple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다중선택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124E0-9B3D-601C-32A1-41EB8712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94" y="1538928"/>
            <a:ext cx="7553222" cy="155546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DE9CF8D-B6AC-FE3D-5537-94CA7AC7247A}"/>
              </a:ext>
            </a:extLst>
          </p:cNvPr>
          <p:cNvSpPr/>
          <p:nvPr/>
        </p:nvSpPr>
        <p:spPr>
          <a:xfrm>
            <a:off x="5755037" y="3152456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6AAAE-DC0C-AB66-7B5C-67D078254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94" y="3477920"/>
            <a:ext cx="5295326" cy="862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6E7F66-88F9-F8D2-E995-9CAD1EBE2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31" y="5270632"/>
            <a:ext cx="6168325" cy="1265878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34CBC4A-3A7B-CC39-0633-2C40F2BDAF2F}"/>
              </a:ext>
            </a:extLst>
          </p:cNvPr>
          <p:cNvSpPr/>
          <p:nvPr/>
        </p:nvSpPr>
        <p:spPr>
          <a:xfrm rot="16200000">
            <a:off x="6868172" y="5746133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6D32B7-784C-6522-871B-48A610327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978" y="5462260"/>
            <a:ext cx="2907022" cy="10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&lt;form&gt;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7.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8.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전송기능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9.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리셋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모든 태그를 초기값으로 되돌림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64AD30-11CA-D3D2-9363-71F0EF68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13" y="1618084"/>
            <a:ext cx="7137690" cy="7297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6CEEEC8-E0F8-0F04-904B-9971A5D99990}"/>
              </a:ext>
            </a:extLst>
          </p:cNvPr>
          <p:cNvSpPr/>
          <p:nvPr/>
        </p:nvSpPr>
        <p:spPr>
          <a:xfrm>
            <a:off x="6346465" y="2393855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952BA8-5843-592B-8584-43681F71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94" y="2809436"/>
            <a:ext cx="4472582" cy="700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5ABA33-31F2-C23E-BEAF-2A7FE22CB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063" y="3610341"/>
            <a:ext cx="7949006" cy="496813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B135A75-57C1-3474-57E4-6E5ACBCEE745}"/>
              </a:ext>
            </a:extLst>
          </p:cNvPr>
          <p:cNvSpPr/>
          <p:nvPr/>
        </p:nvSpPr>
        <p:spPr>
          <a:xfrm>
            <a:off x="6346464" y="4204097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383FDE-32DB-EBA8-00B7-6EC3AD094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23" y="4585218"/>
            <a:ext cx="1106605" cy="5533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283B11-7195-5B0A-9DCA-8C38412AC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992" y="5219071"/>
            <a:ext cx="6120741" cy="4968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41A441-3D60-5012-4713-49A5DB6FA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303" y="6134564"/>
            <a:ext cx="1058425" cy="496813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FF909CB-704F-CE11-67DB-384F8CE6C269}"/>
              </a:ext>
            </a:extLst>
          </p:cNvPr>
          <p:cNvSpPr/>
          <p:nvPr/>
        </p:nvSpPr>
        <p:spPr>
          <a:xfrm>
            <a:off x="6346462" y="5783619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**&lt;form&gt;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10. button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11. meta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초마다 해당 페이지를 새로 고친다는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추가로 해당페이지를 자동으로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새로고침할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(ex. content = “3;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키워드에 따라 부가적인 검색을 도와준다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0CEC8A-42F0-FD3C-40AE-FEB362EA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63" y="1819819"/>
            <a:ext cx="7309739" cy="481961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1A414FA-77D1-CFA1-ECAF-E7AE012A1CCF}"/>
              </a:ext>
            </a:extLst>
          </p:cNvPr>
          <p:cNvSpPr/>
          <p:nvPr/>
        </p:nvSpPr>
        <p:spPr>
          <a:xfrm>
            <a:off x="6346465" y="2393855"/>
            <a:ext cx="681925" cy="32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6AC285-4FD0-03DF-2556-970291B7B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94" y="2750011"/>
            <a:ext cx="1541265" cy="6254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1E139C-B932-3DA6-FB9E-99C419E6A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946" y="3766340"/>
            <a:ext cx="9200225" cy="606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43E118-991A-520D-48AA-BF363F1C9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416" y="5641148"/>
            <a:ext cx="9429755" cy="6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&lt;!DOCTYPE&gt;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내가 쓰고 있는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버전을 알려줌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html5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버전을 따라간다는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4.01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버전을 따라간다                                        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A7A641-0690-EEA8-079C-609D45D0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1593432"/>
            <a:ext cx="2896004" cy="943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4F35D1-34BC-F189-F6F1-D3852EB70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31" y="2784408"/>
            <a:ext cx="775234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database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두개로 나뉨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(DBMS , Database)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DBMS 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데이베이스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매니지먼트 시스템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Database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실질적인 자료가 저장되어 있는 장소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query(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질의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언어로 어떤 것을 요청함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DBMS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거쳐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데이터를 접근함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게터세터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느낌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데이터베이스는 복수개의 테이블로 구성되어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[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물리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릴레이션                           테이블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                              필드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tuple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레코드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한가지 뭉치 정보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4433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812</Words>
  <Application>Microsoft Office PowerPoint</Application>
  <PresentationFormat>와이드스크린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31</cp:revision>
  <dcterms:created xsi:type="dcterms:W3CDTF">2022-04-01T09:14:20Z</dcterms:created>
  <dcterms:modified xsi:type="dcterms:W3CDTF">2022-07-13T11:47:55Z</dcterms:modified>
</cp:coreProperties>
</file>