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295" r:id="rId3"/>
    <p:sldId id="296" r:id="rId4"/>
    <p:sldId id="297" r:id="rId5"/>
    <p:sldId id="298" r:id="rId6"/>
    <p:sldId id="299" r:id="rId7"/>
    <p:sldId id="300" r:id="rId8"/>
    <p:sldId id="30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8" d="100"/>
          <a:sy n="58" d="100"/>
        </p:scale>
        <p:origin x="3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8080/07_14/time.j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웹을 만들기 위한 표준이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서블릿이다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하지만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서블릿은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ui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표현하기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너무 불편했고 그래서 좀 더 편하게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서블릿의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일을 하기 위해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서블릿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대신으로 일하는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나오게 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처리과정에서도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서블릿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파일로 바뀌는 과정이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507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요청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응답으로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나눠며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안에서도 라인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헤더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바디로 나뉜다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요청라인은 요청방식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url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프로토콜종류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버전을 나타내고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응답라인은 해당 요청에 맞는 프로토콜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버전 응답코드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메시지를 나타냄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요청헤더는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보조데이터들을 보여주고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응답헤더는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인코딩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유형 등을 나타냄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바디는 주로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html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문서 내용을 나타냄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이런걸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약속한 것이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HTTP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9013FE-A184-17B6-D87A-E0E5C7227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36" y="1717769"/>
            <a:ext cx="7148502" cy="202208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D0476F2-A932-BF5C-6903-83FA37641E96}"/>
              </a:ext>
            </a:extLst>
          </p:cNvPr>
          <p:cNvCxnSpPr/>
          <p:nvPr/>
        </p:nvCxnSpPr>
        <p:spPr>
          <a:xfrm>
            <a:off x="7079530" y="2111604"/>
            <a:ext cx="1762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1D1AC7A-73D8-C8E1-8F89-97E0804E7EF3}"/>
              </a:ext>
            </a:extLst>
          </p:cNvPr>
          <p:cNvCxnSpPr/>
          <p:nvPr/>
        </p:nvCxnSpPr>
        <p:spPr>
          <a:xfrm>
            <a:off x="7079530" y="2943272"/>
            <a:ext cx="1762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AD3B97-F21D-C871-A247-F1ECC30051BE}"/>
              </a:ext>
            </a:extLst>
          </p:cNvPr>
          <p:cNvSpPr txBox="1"/>
          <p:nvPr/>
        </p:nvSpPr>
        <p:spPr>
          <a:xfrm>
            <a:off x="8842343" y="1880771"/>
            <a:ext cx="850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B5151-951A-FD6E-D807-BB56EC7F495E}"/>
              </a:ext>
            </a:extLst>
          </p:cNvPr>
          <p:cNvSpPr txBox="1"/>
          <p:nvPr/>
        </p:nvSpPr>
        <p:spPr>
          <a:xfrm>
            <a:off x="8824925" y="2699441"/>
            <a:ext cx="850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헤더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01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자원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정적자원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홈페이지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값이 변하지 않음 즉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늘 값이 정해져있음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동적자원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네이버 등 검색 후 창이 바뀜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연산이 일어나며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    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응답 데이터가 달라짐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))</a:t>
            </a:r>
          </a:p>
          <a:p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JSP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동적 페이지를 작성하는데 필요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!(html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응답을 생성하는 목적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WAS(Web Application Server)</a:t>
            </a:r>
          </a:p>
          <a:p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톰캣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제티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Jboss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등이 속함 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JSP, JAVA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움직이는 환경을 구축해주는 역할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145C8B-528B-52DB-C25B-BCD24C123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953" y="5250264"/>
            <a:ext cx="464884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8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5FEE7E-4BEF-2282-EF0E-9BEA8D47C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15" y="1079824"/>
            <a:ext cx="5439534" cy="28197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C42042-E8D7-3B03-FC0A-CACD93368C53}"/>
              </a:ext>
            </a:extLst>
          </p:cNvPr>
          <p:cNvSpPr txBox="1"/>
          <p:nvPr/>
        </p:nvSpPr>
        <p:spPr>
          <a:xfrm>
            <a:off x="5893963" y="1122363"/>
            <a:ext cx="60708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노란색 부분 안쪽에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표현을 넣음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계   속 바뀌는 부분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안에는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HTML,CSS,JS,JSP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표현도 같이 들어간다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실행은 오직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표현만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실행되고 나머지는 그대로 옮겨서 모두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response body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옮기고 그걸 렌더링해서 브라우저에 띄운다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FEDD0-A77F-3168-9A91-431CFBE83DD2}"/>
              </a:ext>
            </a:extLst>
          </p:cNvPr>
          <p:cNvSpPr txBox="1"/>
          <p:nvPr/>
        </p:nvSpPr>
        <p:spPr>
          <a:xfrm>
            <a:off x="311242" y="4236428"/>
            <a:ext cx="11691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hlinkClick r:id="rId4"/>
              </a:rPr>
              <a:t>   ** http://localhost:8080/07_14/time.jsp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의미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로컬로 접속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포트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 위치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브라우저에서 서버에게 이걸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열어줘하면서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요청하는 느낌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응답번호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- 4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시작하면 클라이언트 요청의 문제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(ex.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응답번호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404: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페이지 낫 파운드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- 5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시작하면 서버 측의 문제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(ex.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예외들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608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구성요소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1. &lt;%@ … %&gt;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디렉티브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페이지에 대한 정보를 설정할 때 쓰임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(import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등등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(&lt;body&gt;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부분에 쓰이지 않는다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2. &lt;% ... %&gt;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스크립트릿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코드를 실행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자바코드를 넣을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3. &lt;%= … %&gt;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표현식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출력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(print(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괄호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 비슷한 역할을 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4. &lt;%! … %&gt;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선언부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멤버변수를 설정하거나 메서드를 만들 때 사용됨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5.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표현언어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el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 객체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제일 중요한 사항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7.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정적인 데이터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(html,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css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8.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표준액션태그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9.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커스텀 태그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397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기본적인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 문법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AB3992-5F5C-4AFF-9622-54B156979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08" y="1810877"/>
            <a:ext cx="5420481" cy="32362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031AC1-3EA2-D6B7-8191-6B138F1FB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780" y="1001051"/>
            <a:ext cx="5763429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8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294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69D525-7F76-E7A1-7954-3B728F3E3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692" y="0"/>
            <a:ext cx="520229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2795EB-5F3B-6102-7F77-A3F73417789D}"/>
              </a:ext>
            </a:extLst>
          </p:cNvPr>
          <p:cNvSpPr txBox="1"/>
          <p:nvPr/>
        </p:nvSpPr>
        <p:spPr>
          <a:xfrm>
            <a:off x="2860728" y="131955"/>
            <a:ext cx="1294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C9DA7D-9801-7358-FB93-045415F41BBC}"/>
              </a:ext>
            </a:extLst>
          </p:cNvPr>
          <p:cNvSpPr txBox="1"/>
          <p:nvPr/>
        </p:nvSpPr>
        <p:spPr>
          <a:xfrm>
            <a:off x="1898620" y="270196"/>
            <a:ext cx="407546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디렉티브를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통해 다른 패키지에서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Cat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(import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자동완성은 불가능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B82BA64-35CD-6E32-6ECC-E18A68AD820D}"/>
              </a:ext>
            </a:extLst>
          </p:cNvPr>
          <p:cNvCxnSpPr>
            <a:endCxn id="9" idx="3"/>
          </p:cNvCxnSpPr>
          <p:nvPr/>
        </p:nvCxnSpPr>
        <p:spPr>
          <a:xfrm flipH="1">
            <a:off x="5974080" y="442493"/>
            <a:ext cx="812612" cy="42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59D792-3D53-E8BA-BD00-17DDE88590D8}"/>
              </a:ext>
            </a:extLst>
          </p:cNvPr>
          <p:cNvSpPr txBox="1"/>
          <p:nvPr/>
        </p:nvSpPr>
        <p:spPr>
          <a:xfrm>
            <a:off x="2020540" y="1808057"/>
            <a:ext cx="407546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스크립트릿으로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배열선언 및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문돌림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지역변수로 취급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CC34BCF-803D-A67F-B4C8-3A8E2BB4256F}"/>
              </a:ext>
            </a:extLst>
          </p:cNvPr>
          <p:cNvCxnSpPr>
            <a:endCxn id="12" idx="3"/>
          </p:cNvCxnSpPr>
          <p:nvPr/>
        </p:nvCxnSpPr>
        <p:spPr>
          <a:xfrm flipH="1">
            <a:off x="6096000" y="1980354"/>
            <a:ext cx="812612" cy="24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854BA5-3C3F-0D93-EC88-D512666BDB42}"/>
              </a:ext>
            </a:extLst>
          </p:cNvPr>
          <p:cNvSpPr txBox="1"/>
          <p:nvPr/>
        </p:nvSpPr>
        <p:spPr>
          <a:xfrm>
            <a:off x="2508220" y="2749604"/>
            <a:ext cx="407546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표현식을 통해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 돌리면서 배열의 원소 출력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(HTML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문으로 표로 만듦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FEA85AB-3123-BBFE-8C85-7C50EE280094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583680" y="2659010"/>
            <a:ext cx="1140823" cy="69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BB12CA-144B-E101-5943-45FEE97C8CB6}"/>
              </a:ext>
            </a:extLst>
          </p:cNvPr>
          <p:cNvSpPr txBox="1"/>
          <p:nvPr/>
        </p:nvSpPr>
        <p:spPr>
          <a:xfrm>
            <a:off x="2203420" y="3919035"/>
            <a:ext cx="407546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선언부를 사용해서 멤버변수와 메서드 정의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1C131FC-017B-C3B9-09AA-DEF4B71267D4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6278880" y="3497045"/>
            <a:ext cx="629732" cy="83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3A9A211-AB84-610D-30E2-7FF409357533}"/>
              </a:ext>
            </a:extLst>
          </p:cNvPr>
          <p:cNvSpPr txBox="1"/>
          <p:nvPr/>
        </p:nvSpPr>
        <p:spPr>
          <a:xfrm>
            <a:off x="2203420" y="5046337"/>
            <a:ext cx="407546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Import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불러온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Cat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 객체 생성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A80D079-D2D7-2417-3805-A2E4C2AD9EE5}"/>
              </a:ext>
            </a:extLst>
          </p:cNvPr>
          <p:cNvCxnSpPr>
            <a:endCxn id="20" idx="3"/>
          </p:cNvCxnSpPr>
          <p:nvPr/>
        </p:nvCxnSpPr>
        <p:spPr>
          <a:xfrm flipH="1">
            <a:off x="6278880" y="5218634"/>
            <a:ext cx="812612" cy="24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34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JSP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처리과정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1.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첫요청이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들어왔을 때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요청에 맞는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파일을 찾는다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WAS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서블릿으로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바꾼다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그것을 자바파일로 다시 바꾼다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자바파일을 컴파일하고 클래스파일을 만들어 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그걸 실행해서 나온 결과를 다시 브라우저에 보냄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2.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첫요청이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아닐 경우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이미 만들어진 클래스 파일을 바로 실행시켜서 결과를 브라우저에게 보냄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첫요청이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아닌데도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첫요청처럼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도는 경우가 있는데 그것은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변경되었을 경우이다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003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578</Words>
  <Application>Microsoft Office PowerPoint</Application>
  <PresentationFormat>와이드스크린</PresentationFormat>
  <Paragraphs>92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32</cp:revision>
  <dcterms:created xsi:type="dcterms:W3CDTF">2022-04-01T09:14:20Z</dcterms:created>
  <dcterms:modified xsi:type="dcterms:W3CDTF">2022-07-19T13:01:30Z</dcterms:modified>
</cp:coreProperties>
</file>