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11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07_15/b.j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request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요청정보를 제공하는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선언하고 정의하는 것이 없으며 기존에 존재하는 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 읽기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클라이언트와 관련된 정보 읽기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request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HttpServletRequest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인터페이스로 만들어짐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 식으로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807C0A-2036-001E-9354-3830FA71C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35" y="3129796"/>
            <a:ext cx="444879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배포할때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형태로 배포한다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이용할때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파일명으로 들어오는 것이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아닌 루트를 통해 들어오게 되는데 그때 루트로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들어올때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설정해줘야함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보통 페이지를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보여줄때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3"/>
              </a:rPr>
              <a:t>http://localhost:8080/07_15/b.jsp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처럼 뒤에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 이름이 붙지만 네이버를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부를땐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주소창에 파일이름이 뜨지 않는다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이유는 해당 창을 루트로 설정했기 때문이다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설정방법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WEB-INF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web.xml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파일을 통해 처음 보여줄 페이지를 설정가능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war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구조에서 필요한 파일들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WEB-INF\classes : java resources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클래스를 불러옴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WEB-INF\lib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사용되는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파일이 위치함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531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web.xml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필요없는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경우도 있지만 프로그램구조상 반드시 쓰게 되어있다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배포 전 과 배포 후 파일 비교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4DF728-2D3A-C0AD-ED7A-A527861E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027" y="2396297"/>
            <a:ext cx="5356212" cy="19137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48933B-A395-3E6C-F039-7C9F9C267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722" y="3170560"/>
            <a:ext cx="4055347" cy="33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1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 파라미터의 처리 순서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브라우저가 해당 페이지에 대한 정보를 요청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서버가 브라우저에게 응답해줌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페이지에는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객체가 있음을 전제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3. request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객체에 따라 브라우저가 해당 요청을 보냄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4.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서버가 브라우저에게 응답해줌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파라미터는 보통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name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구성되어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.(Map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비슷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5D82C0-2629-27FA-6D93-3548954C9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62" y="3389208"/>
            <a:ext cx="5236769" cy="32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5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164F44-42DE-7E52-1B28-C1AD5A3F0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08" y="1042644"/>
            <a:ext cx="6639852" cy="2467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43F4B8-21F5-C9ED-715F-4EAF356A1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08" y="4028791"/>
            <a:ext cx="3924848" cy="135273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A9DFAC-3492-0D60-FA9E-DE388D62CDB5}"/>
              </a:ext>
            </a:extLst>
          </p:cNvPr>
          <p:cNvCxnSpPr/>
          <p:nvPr/>
        </p:nvCxnSpPr>
        <p:spPr>
          <a:xfrm>
            <a:off x="7021860" y="1122363"/>
            <a:ext cx="450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0E4C0A-142C-1331-47B9-ED4F75FE4886}"/>
              </a:ext>
            </a:extLst>
          </p:cNvPr>
          <p:cNvSpPr txBox="1"/>
          <p:nvPr/>
        </p:nvSpPr>
        <p:spPr>
          <a:xfrm>
            <a:off x="7471954" y="983862"/>
            <a:ext cx="3026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Action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전송위치를 나타내고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method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전송 방식을 나타냄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Form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안에 해당하는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name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값과 그에 해당하는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값이 </a:t>
            </a:r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넘어가게됨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A9D0DB-B645-FF4F-4983-974706F290D3}"/>
              </a:ext>
            </a:extLst>
          </p:cNvPr>
          <p:cNvCxnSpPr/>
          <p:nvPr/>
        </p:nvCxnSpPr>
        <p:spPr>
          <a:xfrm>
            <a:off x="5870953" y="2922854"/>
            <a:ext cx="450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C4B8ED-388B-1E49-6010-08BF6CA37687}"/>
              </a:ext>
            </a:extLst>
          </p:cNvPr>
          <p:cNvSpPr txBox="1"/>
          <p:nvPr/>
        </p:nvSpPr>
        <p:spPr>
          <a:xfrm>
            <a:off x="6321047" y="2784353"/>
            <a:ext cx="3026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Action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해당하는 다른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파일로 전송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A43678-BEF8-7F8A-290A-00E3A63DC807}"/>
              </a:ext>
            </a:extLst>
          </p:cNvPr>
          <p:cNvSpPr/>
          <p:nvPr/>
        </p:nvSpPr>
        <p:spPr>
          <a:xfrm>
            <a:off x="574765" y="2317534"/>
            <a:ext cx="2177143" cy="347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5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2FCEF1-00BB-0BD0-3E7A-07611E390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2" y="3772309"/>
            <a:ext cx="3515216" cy="24196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276F87-4211-7404-C77D-F7EA7A4BD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061" y="0"/>
            <a:ext cx="4641597" cy="68580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3A554B-3EE4-2D7E-17F5-4D41B171C28C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860868" y="150737"/>
            <a:ext cx="1558966" cy="23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FC1B71-2CBA-5020-A7E6-5650A288D1B8}"/>
              </a:ext>
            </a:extLst>
          </p:cNvPr>
          <p:cNvSpPr txBox="1"/>
          <p:nvPr/>
        </p:nvSpPr>
        <p:spPr>
          <a:xfrm>
            <a:off x="3304985" y="246756"/>
            <a:ext cx="255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자바에서 해당 클래스들을 불러옴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44C561F-39A6-48D7-E5AB-BB87010E835A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5845641" y="673386"/>
            <a:ext cx="1744593" cy="34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D35077-D61A-050D-19A4-D76931A6C879}"/>
              </a:ext>
            </a:extLst>
          </p:cNvPr>
          <p:cNvSpPr txBox="1"/>
          <p:nvPr/>
        </p:nvSpPr>
        <p:spPr>
          <a:xfrm>
            <a:off x="3289758" y="512419"/>
            <a:ext cx="2555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Request.setCharacterEncoding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인코딩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한글 데이터를 들고 올 때 깨지는 현상을 방지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request body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정보만 적용되기에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post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방식만 사용 가능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516AD07-E57A-E4DD-ED58-108A12040299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868481" y="2049379"/>
            <a:ext cx="1551353" cy="5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77D5D1-9269-1A06-727C-831DA114CC96}"/>
              </a:ext>
            </a:extLst>
          </p:cNvPr>
          <p:cNvSpPr txBox="1"/>
          <p:nvPr/>
        </p:nvSpPr>
        <p:spPr>
          <a:xfrm>
            <a:off x="3312598" y="1783550"/>
            <a:ext cx="255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Request.getParameter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(name)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해당하는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form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안의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name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해당되는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</a:t>
            </a:r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742904B-8E89-3B0D-CD34-0952EC60ED83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6031268" y="2680524"/>
            <a:ext cx="1558966" cy="51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55D348A-512B-6294-A10E-45E939DD2E3F}"/>
              </a:ext>
            </a:extLst>
          </p:cNvPr>
          <p:cNvSpPr txBox="1"/>
          <p:nvPr/>
        </p:nvSpPr>
        <p:spPr>
          <a:xfrm>
            <a:off x="3475385" y="2776543"/>
            <a:ext cx="2555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Request.getParameterValues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(name)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해당하는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form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안의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name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해당되는 모든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</a:t>
            </a:r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397E2C0-1957-EDD1-2C82-11BDAF59CB0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031268" y="4343528"/>
            <a:ext cx="1558966" cy="41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226AA8-1DA5-FCA1-1BBD-A639A1546F20}"/>
              </a:ext>
            </a:extLst>
          </p:cNvPr>
          <p:cNvSpPr txBox="1"/>
          <p:nvPr/>
        </p:nvSpPr>
        <p:spPr>
          <a:xfrm>
            <a:off x="3475385" y="4439547"/>
            <a:ext cx="255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Request.getParameterNames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해당하는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form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안의 모든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name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들을 </a:t>
            </a:r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F6254BD-0EE2-7945-D086-3E65AFC346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031268" y="5860790"/>
            <a:ext cx="1558966" cy="51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B1429B-13E4-6E6B-34B7-DA83D9D7E951}"/>
              </a:ext>
            </a:extLst>
          </p:cNvPr>
          <p:cNvSpPr txBox="1"/>
          <p:nvPr/>
        </p:nvSpPr>
        <p:spPr>
          <a:xfrm>
            <a:off x="3475385" y="5956809"/>
            <a:ext cx="2555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Request.getParameterMap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해당하는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form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안의 모든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name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해당하는 값과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묶어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Map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만들어서 </a:t>
            </a:r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들고옴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845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get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 정보가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포함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 line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되어 전송됨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post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 정보가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 body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담겨서 전송됨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용도의 차이점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get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단순히 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읽을때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사용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서버측 데이터가 변경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그래서 주소창에 값이 보임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post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방식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삭제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 등 서버측 데이터가 변경이 일어날 때 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파라미터 노출이 없음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8E6427-9C69-D6C9-C377-49BDC31B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433" y="4082884"/>
            <a:ext cx="5016223" cy="3733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751392-69C8-4EEA-6B45-BEED3462A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461" y="5215921"/>
            <a:ext cx="2761693" cy="3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3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get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인코딩 방식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post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request.setCharacterEncoding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인코딩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가능하다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get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표준이 없다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방법이 각자 다른데 대표적인 방법으로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들고오는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선언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하고 나서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getbyte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브라우저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인코딩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써서 새로운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new 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만들어서 출력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브라우저 마다 그리고 브라우저 버전마다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값은 다르기에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일일이 신경 써줘야 하며 인코딩 값도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신경써야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..)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68B3CD-1DA2-1EB0-F500-2FA973394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663" y="5333262"/>
            <a:ext cx="7475681" cy="11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2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response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객체는 우리 입장에서는 건들 것이 별로 없지만 하나는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알아야한다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</a:t>
            </a:r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리다이렉트하기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리다이렉트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요청하면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응답하고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리다이렉트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통해서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자동적으로 브라우저에서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요청하게 만드는 것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리다이렉트를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쓰는 이유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글을 등록하고 나서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새로고침을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누른다면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새로고침은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이전 요청을 다시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보내는 것이기 때문에 글이 중복되어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등록이됨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그것을 막기 위해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리다이렉트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써서 글 등록에 대한 요청을 다른 요청으로 덮어씌워서 중복등록을 막을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관리자가 원하는 요청을 브라우저가 하게끔 임의로 설정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일이 여러 번 반복되는 일을 막기위해 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F4FA34-59E5-612F-A05A-5631B5793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81" y="2202133"/>
            <a:ext cx="4459785" cy="4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6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캐시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첫 요청일 때 다운 받았던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서블릿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파일을 캐시에 저장해서 같은 요청을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받았을 때 캐시에서 불러와서 더 빨리 요청을 처리할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게시판을 볼 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뒤로가기를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누르면 캐시에 있던 저장내용을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보여주기 때문에 새로운 글이 올라와도 갱신이 되지 않는다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목록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누르면 새로 요청해서 갱신된 새로운 내용을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받아오기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때문에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갱신이됨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캐시를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쓰지말라는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구분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상황에 따라 계속 새로 요청을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해야할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때가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(Http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버전마다 다르기 때문에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사용자가 어떤 버전을 사용할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 모른다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둘다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써줘야함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228184-691D-AF50-F138-13AFDC0E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962053"/>
            <a:ext cx="5916989" cy="15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7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버퍼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버퍼의 기능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전송 속도가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빨라짐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 도중 버퍼를 비우고 새로운 내용 전송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버퍼가 있다면 데이터를 버퍼에 담다가 다른 요청으로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넘어갈 경우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해덩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버퍼에 대한 데이터를 지우고 그 요청에 대한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데이터를 버퍼에 담는다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버퍼가 없다면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하나하나씩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데이터가 이미 넘어갔기 때문에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요청을 받을 수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버퍼가 다 차기 전까지 헤더변경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첫번째 버퍼가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flush()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되기 전까지 헤더 내용을 바꿀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버퍼 설정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 &lt;@ page buffer = “4kb” %&gt;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디폴트 값으로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8kb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이상의 크기를 가지는 버퍼가 설정됨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버퍼는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다차야지만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전송되지만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 다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안찬부분도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전송됨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599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900</Words>
  <Application>Microsoft Office PowerPoint</Application>
  <PresentationFormat>와이드스크린</PresentationFormat>
  <Paragraphs>160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34</cp:revision>
  <dcterms:created xsi:type="dcterms:W3CDTF">2022-04-01T09:14:20Z</dcterms:created>
  <dcterms:modified xsi:type="dcterms:W3CDTF">2022-07-19T13:01:33Z</dcterms:modified>
</cp:coreProperties>
</file>