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  <p:sldId id="30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C"/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JSP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기본 객체들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 중요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0C2FBE-43DE-1453-F934-DD10CAE75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64" y="1600200"/>
            <a:ext cx="7880617" cy="26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out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기본 객체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JSP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페이지가 생성하는 모든 내용은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out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기본객체를 통해 출력됨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브라우저에 뿌려주는 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내용 모두 포함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JSP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에서는 보이지 않지만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서블렛으로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바뀌면서 모든 문자열에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out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객체가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추가됨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그래서 잘 쓸 일이 없지만 이런 경우 쓰면 편함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스크립트릿을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끊을 필요없이 한번에 이을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14DD72-9337-FFD6-3696-8BDB37A54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767351"/>
            <a:ext cx="3284364" cy="17278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D76A1D8-ACFD-EEC0-B852-3BBB0E251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366" y="4771788"/>
            <a:ext cx="2619010" cy="192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pageContext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 객체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서블릿에서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기본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구할 때 사용됨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사용은 드물다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 처리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요청 응답을 불러오는 메서드의 타입은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상위클래스라 쓸 때 형변환이 필수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D407E9-BA08-4D1E-5B96-DBA0C86B2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861" y="3255962"/>
            <a:ext cx="4086795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6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application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 객체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웹 초기화 파라미터 읽기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프로그램 전체에서 사용될 값의 경우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web.xml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이런식으로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넣어서 사용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 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        &lt;&lt;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주로 파일 경로를 많이 둔다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2E9F0C-CA81-72A5-9E8B-90AC63290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86" y="2774420"/>
            <a:ext cx="5683294" cy="12707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B8B79AD-EEBA-30BF-7D6A-398435DD7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286" y="4398339"/>
            <a:ext cx="6381863" cy="1548632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2A319FE-A4D1-7883-4748-0F8BFA33A3F6}"/>
              </a:ext>
            </a:extLst>
          </p:cNvPr>
          <p:cNvCxnSpPr/>
          <p:nvPr/>
        </p:nvCxnSpPr>
        <p:spPr>
          <a:xfrm>
            <a:off x="7547429" y="5061833"/>
            <a:ext cx="691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7B41D7-DAC7-6F21-B431-2287F8064F14}"/>
              </a:ext>
            </a:extLst>
          </p:cNvPr>
          <p:cNvSpPr txBox="1"/>
          <p:nvPr/>
        </p:nvSpPr>
        <p:spPr>
          <a:xfrm>
            <a:off x="8239069" y="4646334"/>
            <a:ext cx="3512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Web.xml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있는 파라미터를 불러옴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6107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application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 객체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로그 메시지에 대한 메서드도 지원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중간중간 프로그램의 굵직한 이벤트가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발생하면 로그파일에 기록함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log()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라는 메서드를 사용하여 기록함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(JSP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자체에서도 제공하는 로그도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하지만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was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마다 다르게 적용됨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어플리케이션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로그랑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로그는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쓰는건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아무거나 상관없다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067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91817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application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 객체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자원 구하기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파일을 읽어서 사용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사용이유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사용자가 텍스트와 그림만 사용하여 편하고 빠르게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페이지 하나를 올릴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그리고 보통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웹어플리케이션의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자원을 구할 땐 내부경로를 이용해서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들고온다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왜 그렇게 할까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??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Stream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클래스를 이용해서 자원을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들고올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때 경로를 쓰는데 만약 내부경로를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쓰지않고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개발한다면 운영할 때 경로도 개발할 때 경로와 똑같이 만들어줘야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하는 일이 생기고 또 여러가지 문제점들이 생기게 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271244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그럼 어떡해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??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루트를 프로젝트파일로 지정된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“/”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절대경로를 사용한다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어플리케이션 내부 경로로 어플리케이션 메서드를 사용해서 코드의 변경없이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해당파일이 어디에 있든 불러오는 것이 가능하다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807B39-4320-5ABF-759D-751003C4E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77" y="2809533"/>
            <a:ext cx="5391902" cy="244826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54E4614-C4B2-4C1D-381D-35A9D1F43235}"/>
              </a:ext>
            </a:extLst>
          </p:cNvPr>
          <p:cNvCxnSpPr/>
          <p:nvPr/>
        </p:nvCxnSpPr>
        <p:spPr>
          <a:xfrm>
            <a:off x="6915902" y="3479066"/>
            <a:ext cx="691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FC74447-B5CA-8F86-7461-A8B267E065D5}"/>
              </a:ext>
            </a:extLst>
          </p:cNvPr>
          <p:cNvSpPr txBox="1"/>
          <p:nvPr/>
        </p:nvSpPr>
        <p:spPr>
          <a:xfrm>
            <a:off x="7607542" y="3063567"/>
            <a:ext cx="4584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내부경로를 해당 디스크상 경로로 불러옴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99BD09-9D8C-51BB-74CD-2312D3B0D4AF}"/>
              </a:ext>
            </a:extLst>
          </p:cNvPr>
          <p:cNvCxnSpPr/>
          <p:nvPr/>
        </p:nvCxnSpPr>
        <p:spPr>
          <a:xfrm>
            <a:off x="6892635" y="4169351"/>
            <a:ext cx="691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677BEE-504C-CFD9-BD02-8E8F8BA4A22E}"/>
              </a:ext>
            </a:extLst>
          </p:cNvPr>
          <p:cNvSpPr txBox="1"/>
          <p:nvPr/>
        </p:nvSpPr>
        <p:spPr>
          <a:xfrm>
            <a:off x="7584275" y="3753852"/>
            <a:ext cx="4584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내부경로를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URL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리턴해서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불러옴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url.openStream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이용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2D33AA0-D6B0-8EB0-4022-5C5AA4F7C3FB}"/>
              </a:ext>
            </a:extLst>
          </p:cNvPr>
          <p:cNvCxnSpPr/>
          <p:nvPr/>
        </p:nvCxnSpPr>
        <p:spPr>
          <a:xfrm>
            <a:off x="6869368" y="4877376"/>
            <a:ext cx="691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E4247D-5C02-81C0-C49F-D8ED37B3172B}"/>
              </a:ext>
            </a:extLst>
          </p:cNvPr>
          <p:cNvSpPr txBox="1"/>
          <p:nvPr/>
        </p:nvSpPr>
        <p:spPr>
          <a:xfrm>
            <a:off x="7561008" y="4461877"/>
            <a:ext cx="4584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지정 내부경로로 데이터를 읽어올 수 있는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인풋스트림을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불러옴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136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자원 구하는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&lt;&lt;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자원을 구해와서 브라우저에 뿌릴 수도 있지만 반대로 서버의 데이터를 하나의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파일로 쓸 수도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그렇게 해서 쓰기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읽기 를 통해 파일에 해당 데이터를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저장할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EAFEEB-BAE4-5E29-8F4D-E6EC86600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74" y="1655192"/>
            <a:ext cx="6611273" cy="197195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B0F2E70-EE75-8166-243E-3A0CA2C0555F}"/>
              </a:ext>
            </a:extLst>
          </p:cNvPr>
          <p:cNvCxnSpPr/>
          <p:nvPr/>
        </p:nvCxnSpPr>
        <p:spPr>
          <a:xfrm>
            <a:off x="4803778" y="1751581"/>
            <a:ext cx="691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395380-856D-6299-D492-D11EB6D65BDE}"/>
              </a:ext>
            </a:extLst>
          </p:cNvPr>
          <p:cNvSpPr txBox="1"/>
          <p:nvPr/>
        </p:nvSpPr>
        <p:spPr>
          <a:xfrm>
            <a:off x="5495418" y="1600200"/>
            <a:ext cx="1741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내부경로를 선언해줌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E5F78EA-AFEA-7FF3-F3B6-EBD9A2139516}"/>
              </a:ext>
            </a:extLst>
          </p:cNvPr>
          <p:cNvCxnSpPr/>
          <p:nvPr/>
        </p:nvCxnSpPr>
        <p:spPr>
          <a:xfrm>
            <a:off x="5495418" y="2721222"/>
            <a:ext cx="691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CA0A318-B5FF-5207-C231-E915D125FF09}"/>
              </a:ext>
            </a:extLst>
          </p:cNvPr>
          <p:cNvSpPr txBox="1"/>
          <p:nvPr/>
        </p:nvSpPr>
        <p:spPr>
          <a:xfrm>
            <a:off x="6187058" y="2569841"/>
            <a:ext cx="3383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내부경로를 읽을 </a:t>
            </a:r>
            <a:r>
              <a:rPr lang="ko-KR" alt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인풋스트림을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불러옴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8E7D671-E6F1-7663-E759-9AB0552902A5}"/>
              </a:ext>
            </a:extLst>
          </p:cNvPr>
          <p:cNvCxnSpPr/>
          <p:nvPr/>
        </p:nvCxnSpPr>
        <p:spPr>
          <a:xfrm>
            <a:off x="4672458" y="3417501"/>
            <a:ext cx="691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67C7E9-8804-4C31-6094-854519A8F9A6}"/>
              </a:ext>
            </a:extLst>
          </p:cNvPr>
          <p:cNvSpPr txBox="1"/>
          <p:nvPr/>
        </p:nvSpPr>
        <p:spPr>
          <a:xfrm>
            <a:off x="5364097" y="3266120"/>
            <a:ext cx="3599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읽고나서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out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 객체를 통해 브라우저로 보냄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842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417</Words>
  <Application>Microsoft Office PowerPoint</Application>
  <PresentationFormat>와이드스크린</PresentationFormat>
  <Paragraphs>97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34</cp:revision>
  <dcterms:created xsi:type="dcterms:W3CDTF">2022-04-01T09:14:20Z</dcterms:created>
  <dcterms:modified xsi:type="dcterms:W3CDTF">2022-07-19T12:19:14Z</dcterms:modified>
</cp:coreProperties>
</file>