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04" r:id="rId3"/>
    <p:sldId id="305" r:id="rId4"/>
    <p:sldId id="306" r:id="rId5"/>
    <p:sldId id="307" r:id="rId6"/>
    <p:sldId id="30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78C"/>
    <a:srgbClr val="ACA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826A-B3FC-4D64-8F5C-D14610E7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62F3F-D604-4019-8D61-80EC0F51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0BC-20A8-405E-820D-562B992A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09E13-4B06-4FE4-8A4C-A0FC2C6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26373-9035-48D1-B339-0424DC7F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0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51360-1627-48A9-8C86-6F554421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C3F4C-FA47-4BA9-8742-6226EF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86E21-20D9-495D-827D-F0FE5A0B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D10EE-D0AF-43CB-BD24-CACE0B1E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9E7B9-3C7B-4BDA-955C-C7111E3E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34D95-B44E-48DA-8C12-EF42E720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3947D-4885-4C2F-84D9-DA310CE5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22ECF-BF18-467C-BB1A-49C736D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3E4DC-6E36-4076-945E-9F3B3250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1574B-8158-4248-8D59-13F1258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F2AB-5752-4122-8509-20BC8133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347B9-2242-425C-B061-3A0C07CD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A9CA1-F94F-401A-B266-02C706B4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9C923-B4CF-4DAA-A246-54AFC015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E62B0-6F8F-4AB7-A6A5-68063F82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3127C-BA59-4E05-A6A2-68641AB1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77759-5C87-4175-BBAD-36368CB7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5EEC-D914-41E5-A7A9-388B8511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D6CC-FF00-4CB8-87D1-7A5501F1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54014-EF6B-422C-91C3-C265AE7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243AD-9A26-42A1-93B7-1F486074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5A40F-1A92-49FC-9FC4-D9F05BB40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05BA8-F616-44F7-9038-AAE86BDC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5142A-884D-4A62-A2DF-DE352098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E335-F375-47C6-B178-60A0F2E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4830C-F2CF-4EBE-8990-2C18640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0D151-4A62-4B9B-B006-AE766B0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DEAA0-0DEE-4DD3-B20B-3D7ED2206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09AC8-2CAF-400F-B0E6-93385B3F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CF974-81BE-4D64-83B6-5F22760F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D1EDE2-DB51-46ED-B4B0-5E4F328CC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2F536A-E367-47F1-88EE-C78E017F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9B7855-EC0F-452E-BD08-9D61C238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45D705-1CFE-4B82-BEA5-C7C70B7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61B4-8F1B-46A5-81DE-ECCB6BD0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4FA57-6A0A-4691-BF23-DECEE397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CD9A4-D176-451F-A4E5-7790A6B7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6AE8BA-1CB1-44C5-9649-D8850E89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D5094-35B7-48E9-A012-B2E7997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B1938-FBDE-440F-B375-DED7799B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0DF10-D2D1-4171-B370-DBCA550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6C1F-9316-4258-9790-7F8D5251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8974D-0C42-4BFF-9B2D-4F446CE8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47428-4A99-4249-B82B-4271782F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22DC8-52A8-4C6E-9677-518152B9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E5CE3-880E-463C-A2E9-159E9A38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7E1D7-AA1A-4F5C-918A-1CCAC5B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8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312A0-08A2-4F91-96E4-FEEA3DED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6E14-92B4-494D-862B-80768EE7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2A895-F5C3-48EE-9CD2-9AE4C5B1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E9E39-4CC1-4DA2-8384-862E0C91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30F9E-25D1-4997-B986-7A505135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70071-6D11-47B6-8E2D-1F0BE89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4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928BF-5727-4BA4-BEBC-420F6A9F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BDDB1-8CF1-477D-AD44-D2D442A6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BA583-FEBB-4F57-8EFA-DE3D43A8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E0DF-156C-480B-944B-A6A9A2AA165A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7B2B8-88CF-4312-9BDC-26E417C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50CF-A264-4377-A957-21DC75CAB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웹어플리케이션의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영역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Page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영역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pageContext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request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영역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request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session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영역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: session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application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영역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application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C28F94-BC34-BDB8-AEB1-6483CB2B5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29" y="1642393"/>
            <a:ext cx="7542787" cy="195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7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웹어플리케이션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영역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-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pageContext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페이지마다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존재하며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페이지가 바뀌면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페이지의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pageContext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없어지고 바뀐 페이지의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pageContex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유지됨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- request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서버의 응답이 갈때까지 유지되며 응답이 갈때까지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request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계속 유지됨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- session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클라이언트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브라우저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별로 하나씩 가지고 있으며 브라우저 종료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time out,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의도적인 종료가 되면 없어짐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 application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웹 어플리케이션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프로그램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 딱 한 개만 존재하며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WAS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시작되면 생기고 종료되면 없어짐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그리고 모든 클라이언트가 해당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속성값을 공유하고 모든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페이지도 공유한다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BD9648-65F7-5C8B-707A-A11AD5F72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430" y="477625"/>
            <a:ext cx="4934639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8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기본 객체의 속성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속성은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속성이름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형태를 가진다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(map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비슷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기본객체의 속성 사용하기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 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671670-B920-6BD0-860C-EE26E6825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194" y="3162008"/>
            <a:ext cx="5344271" cy="2095792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2AB9D8F-287D-6578-307B-7D075E96F9D9}"/>
              </a:ext>
            </a:extLst>
          </p:cNvPr>
          <p:cNvCxnSpPr/>
          <p:nvPr/>
        </p:nvCxnSpPr>
        <p:spPr>
          <a:xfrm>
            <a:off x="6217920" y="3973484"/>
            <a:ext cx="128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F280FB-C000-ED6C-C0BF-4B4B23F1875E}"/>
              </a:ext>
            </a:extLst>
          </p:cNvPr>
          <p:cNvSpPr txBox="1"/>
          <p:nvPr/>
        </p:nvSpPr>
        <p:spPr>
          <a:xfrm>
            <a:off x="7498080" y="3772564"/>
            <a:ext cx="2934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속성이름에 대한 값을 설정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3FC9D72-E809-2F2E-E3A2-D8672AB97A71}"/>
              </a:ext>
            </a:extLst>
          </p:cNvPr>
          <p:cNvCxnSpPr/>
          <p:nvPr/>
        </p:nvCxnSpPr>
        <p:spPr>
          <a:xfrm>
            <a:off x="6228191" y="4357094"/>
            <a:ext cx="128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1E9194A-7A08-1A49-FE85-6E1142BC24AE}"/>
              </a:ext>
            </a:extLst>
          </p:cNvPr>
          <p:cNvSpPr txBox="1"/>
          <p:nvPr/>
        </p:nvSpPr>
        <p:spPr>
          <a:xfrm>
            <a:off x="7508351" y="4156174"/>
            <a:ext cx="2934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속성이름에 대한 값을 불러옴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0D8332E-B1B7-228B-0ECE-B22E9052F4AD}"/>
              </a:ext>
            </a:extLst>
          </p:cNvPr>
          <p:cNvCxnSpPr/>
          <p:nvPr/>
        </p:nvCxnSpPr>
        <p:spPr>
          <a:xfrm>
            <a:off x="6228191" y="4653559"/>
            <a:ext cx="128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B8E7495-CEFF-53E6-28B1-91BB97C09D2B}"/>
              </a:ext>
            </a:extLst>
          </p:cNvPr>
          <p:cNvSpPr txBox="1"/>
          <p:nvPr/>
        </p:nvSpPr>
        <p:spPr>
          <a:xfrm>
            <a:off x="7508351" y="4452639"/>
            <a:ext cx="2934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속성이름의 속성을 삭제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E15C627-CFAA-52BA-DC7F-BE343FA2FDEF}"/>
              </a:ext>
            </a:extLst>
          </p:cNvPr>
          <p:cNvCxnSpPr/>
          <p:nvPr/>
        </p:nvCxnSpPr>
        <p:spPr>
          <a:xfrm>
            <a:off x="6228191" y="4979999"/>
            <a:ext cx="128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5D7ED57-D702-B9CC-C66A-31D7ED7C5049}"/>
              </a:ext>
            </a:extLst>
          </p:cNvPr>
          <p:cNvSpPr txBox="1"/>
          <p:nvPr/>
        </p:nvSpPr>
        <p:spPr>
          <a:xfrm>
            <a:off x="7508351" y="4779079"/>
            <a:ext cx="3603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기본 </a:t>
            </a:r>
            <a:r>
              <a:rPr lang="ko-KR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객체에서 모든 속성의 이름을 불러옴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1224F2B-A298-6FC6-05DB-433791B3F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940" y="5477582"/>
            <a:ext cx="5087060" cy="113363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81F93AF-AA8D-4E2D-9DD4-4431C879A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7457" y="5574269"/>
            <a:ext cx="4334480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56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기본객체의 속성 사용하기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세팅할 때 속성이름은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String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형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속성값은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오브젝트형이기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때문에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사용하려면 오브젝트형을 형변환해주어야 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속성 값의 유지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attribute.jsp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-&gt;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other.jsp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other.jsp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의페이지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D0FC79-93CA-A49B-F1FB-3CEC9BBB7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840" y="2868511"/>
            <a:ext cx="7077734" cy="10813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5DC63E6-5F13-84BE-B686-F756AC9EC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840" y="4873558"/>
            <a:ext cx="4334480" cy="952633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2B7E20A-0D93-E592-19F8-CA6F2DB7C75D}"/>
              </a:ext>
            </a:extLst>
          </p:cNvPr>
          <p:cNvCxnSpPr>
            <a:cxnSpLocks/>
          </p:cNvCxnSpPr>
          <p:nvPr/>
        </p:nvCxnSpPr>
        <p:spPr>
          <a:xfrm flipV="1">
            <a:off x="5015069" y="4873558"/>
            <a:ext cx="1280160" cy="210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E551F6E-EBEE-D3B0-66EB-5A4EAED1E4FD}"/>
              </a:ext>
            </a:extLst>
          </p:cNvPr>
          <p:cNvSpPr txBox="1"/>
          <p:nvPr/>
        </p:nvSpPr>
        <p:spPr>
          <a:xfrm>
            <a:off x="6237743" y="4688528"/>
            <a:ext cx="5322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atrribute.jsp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other.jsp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옮겼기 때문에 값이 유지 안됨 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9F9FFA3-89DE-2FA5-4C73-937144BC2BAF}"/>
              </a:ext>
            </a:extLst>
          </p:cNvPr>
          <p:cNvCxnSpPr/>
          <p:nvPr/>
        </p:nvCxnSpPr>
        <p:spPr>
          <a:xfrm>
            <a:off x="5015069" y="5292520"/>
            <a:ext cx="128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7743B02-DC3E-AF9F-BAC9-1EE8318965AB}"/>
              </a:ext>
            </a:extLst>
          </p:cNvPr>
          <p:cNvSpPr txBox="1"/>
          <p:nvPr/>
        </p:nvSpPr>
        <p:spPr>
          <a:xfrm>
            <a:off x="6295229" y="5091600"/>
            <a:ext cx="5322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Atrribute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요청한 것은 이미 응답을 받았고 거기서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other.jsp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요청했기에 값이 유지가 안됨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F4E5652-65EF-BE3E-D025-5A9F8F53D0A6}"/>
              </a:ext>
            </a:extLst>
          </p:cNvPr>
          <p:cNvCxnSpPr>
            <a:cxnSpLocks/>
          </p:cNvCxnSpPr>
          <p:nvPr/>
        </p:nvCxnSpPr>
        <p:spPr>
          <a:xfrm>
            <a:off x="5015069" y="5460274"/>
            <a:ext cx="1280160" cy="314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D6EBEEB-C963-A1A5-241E-95744DF44645}"/>
              </a:ext>
            </a:extLst>
          </p:cNvPr>
          <p:cNvSpPr txBox="1"/>
          <p:nvPr/>
        </p:nvSpPr>
        <p:spPr>
          <a:xfrm>
            <a:off x="6295229" y="5573877"/>
            <a:ext cx="2934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같은 브라우저이기 때문에 유지됨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35229C5-D440-5787-D494-FEE627651B65}"/>
              </a:ext>
            </a:extLst>
          </p:cNvPr>
          <p:cNvCxnSpPr>
            <a:cxnSpLocks/>
          </p:cNvCxnSpPr>
          <p:nvPr/>
        </p:nvCxnSpPr>
        <p:spPr>
          <a:xfrm>
            <a:off x="5425440" y="5774797"/>
            <a:ext cx="966651" cy="32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7845CAD-7B56-2304-7F51-E4422B963EEB}"/>
              </a:ext>
            </a:extLst>
          </p:cNvPr>
          <p:cNvSpPr txBox="1"/>
          <p:nvPr/>
        </p:nvSpPr>
        <p:spPr>
          <a:xfrm>
            <a:off x="6392091" y="5896176"/>
            <a:ext cx="3640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한 웹 어플리케이션 안이기 때문에 유지됨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3482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기본객체의 속성의 쓰임새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request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하나의 요청동안 페이지들 간의 공유할 정보들을 저장하기 좋음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가장 많이 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session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한 명의 사용자 정보 같은 것을 저장하기 좋음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 다음으로 많이 씀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application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모든 사용자들에게 필요한 공유될 정보를 저장하기 좋음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특정한 유저의 정보는 공유되면 안됨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9B910B-4C65-DFD5-6D65-5983886DC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06" y="1566366"/>
            <a:ext cx="5353797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6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활용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B5EF88-2101-C28B-10F1-D06F9685A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01" y="1925905"/>
            <a:ext cx="4774240" cy="21289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310688-45F0-EA53-6253-AA8142E21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01" y="4635817"/>
            <a:ext cx="4467849" cy="19910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26DA59-C450-07BD-6878-07B4A569B545}"/>
              </a:ext>
            </a:extLst>
          </p:cNvPr>
          <p:cNvSpPr txBox="1"/>
          <p:nvPr/>
        </p:nvSpPr>
        <p:spPr>
          <a:xfrm>
            <a:off x="182880" y="4118568"/>
            <a:ext cx="2090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doWrite.jsp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4CB6D2-66E5-B87F-5D51-2A786CA31C49}"/>
              </a:ext>
            </a:extLst>
          </p:cNvPr>
          <p:cNvSpPr txBox="1"/>
          <p:nvPr/>
        </p:nvSpPr>
        <p:spPr>
          <a:xfrm>
            <a:off x="228506" y="1447875"/>
            <a:ext cx="2836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DocManager.java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C11EFED-F942-5177-D1AF-B0327D553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4666" y="0"/>
            <a:ext cx="4067334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7004DC1-D3EF-142B-7BD1-AB4A60ED6143}"/>
              </a:ext>
            </a:extLst>
          </p:cNvPr>
          <p:cNvSpPr txBox="1"/>
          <p:nvPr/>
        </p:nvSpPr>
        <p:spPr>
          <a:xfrm>
            <a:off x="6548550" y="85918"/>
            <a:ext cx="2836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Main.jsp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8DE4E0E-1E36-115B-BD73-E06A105BBDC7}"/>
              </a:ext>
            </a:extLst>
          </p:cNvPr>
          <p:cNvCxnSpPr>
            <a:cxnSpLocks/>
          </p:cNvCxnSpPr>
          <p:nvPr/>
        </p:nvCxnSpPr>
        <p:spPr>
          <a:xfrm flipV="1">
            <a:off x="3988526" y="2040547"/>
            <a:ext cx="834209" cy="275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F6CD2E2-3366-1853-2EB1-07DA4607DC4D}"/>
              </a:ext>
            </a:extLst>
          </p:cNvPr>
          <p:cNvSpPr txBox="1"/>
          <p:nvPr/>
        </p:nvSpPr>
        <p:spPr>
          <a:xfrm>
            <a:off x="4775400" y="1856808"/>
            <a:ext cx="3142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Application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객체를 파라미터로 받음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25B6ECD-3EC5-0E79-86F5-DCE866512FAB}"/>
              </a:ext>
            </a:extLst>
          </p:cNvPr>
          <p:cNvCxnSpPr/>
          <p:nvPr/>
        </p:nvCxnSpPr>
        <p:spPr>
          <a:xfrm>
            <a:off x="4675606" y="2430130"/>
            <a:ext cx="128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04B351-D1E3-6EA6-DAE7-E14539D8218D}"/>
              </a:ext>
            </a:extLst>
          </p:cNvPr>
          <p:cNvSpPr txBox="1"/>
          <p:nvPr/>
        </p:nvSpPr>
        <p:spPr>
          <a:xfrm>
            <a:off x="5955766" y="2229210"/>
            <a:ext cx="2168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Application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객체에 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저장된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속성값을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들고옴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C4D6436-D2C2-ECBA-DC8D-886B327127C2}"/>
              </a:ext>
            </a:extLst>
          </p:cNvPr>
          <p:cNvCxnSpPr>
            <a:cxnSpLocks/>
          </p:cNvCxnSpPr>
          <p:nvPr/>
        </p:nvCxnSpPr>
        <p:spPr>
          <a:xfrm>
            <a:off x="3422469" y="2830286"/>
            <a:ext cx="1400266" cy="139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D984167-F6DB-B837-AC8D-3801A3F53599}"/>
              </a:ext>
            </a:extLst>
          </p:cNvPr>
          <p:cNvSpPr txBox="1"/>
          <p:nvPr/>
        </p:nvSpPr>
        <p:spPr>
          <a:xfrm>
            <a:off x="4822735" y="2768795"/>
            <a:ext cx="1752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Application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객체에 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속성값을 설정해줌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92299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1822</TotalTime>
  <Words>361</Words>
  <Application>Microsoft Office PowerPoint</Application>
  <PresentationFormat>와이드스크린</PresentationFormat>
  <Paragraphs>97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지우</dc:creator>
  <cp:lastModifiedBy>남 지우</cp:lastModifiedBy>
  <cp:revision>32</cp:revision>
  <dcterms:created xsi:type="dcterms:W3CDTF">2022-04-01T09:14:20Z</dcterms:created>
  <dcterms:modified xsi:type="dcterms:W3CDTF">2022-07-20T10:03:41Z</dcterms:modified>
</cp:coreProperties>
</file>