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try-catch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구문이 있다면 없어도 적용이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메서드에는 모두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throws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선언부에서는 기본 객체들을 사용할 수 없다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서블릿에는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개의 메소드가 존재한다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service, destroy)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그중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service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메서드에는 표현식과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값들이 들어간다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service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메서드가 실행될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가장먼저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기본객체의 선언부터 하고나서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값들을 실행함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표현식과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스크립트릿에서는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아무런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선언없이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기본객체들을 쓸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선언부는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service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메서드에서 다루지 않기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기본객체를 사용하는 것이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0A5C5-0E87-682A-AA2B-3BF41DDE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35" y="925365"/>
            <a:ext cx="494416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errorPage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구문을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좀 더 자연스럽고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에러 처리를 위해 에러에 대한 새로운 페이지를 연결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&lt;%@ page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errorPage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”%&gt;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에러에 대한 페이지에는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isErrorPage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것은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객체를 사용할 수 있다는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구문을 사용하면 좋은 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에러페이지로 이동해도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바뀌지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익스플로러의 경우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에러페이지가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512kb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넘지 않으면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 자체 에러페이지를 띄움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A74B57-44EE-59E1-B804-AC42D5BE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68" y="1701616"/>
            <a:ext cx="6052432" cy="391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DCC62D-4AC9-655F-57F8-D945C9E81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45" y="3293142"/>
            <a:ext cx="3256818" cy="3099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B2FC46-A2FB-68B1-FE5A-666361078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38114"/>
            <a:ext cx="509658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80206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 처리 과정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버퍼와 에러페이지의 관계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버퍼가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되기 전이라면 언제든지 변경가능하기 때문에 에러가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난다면 바로 에러페이지에 대한 정보를 담아줄 수 있지만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된다면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응답코드는 거기서 확정이 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바꿔줄 수가 없게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문제는 에러가 만약에 첫번째 버퍼가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되고 뜨게 된다면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문제를 해결하기 위해서는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에러부분을 첫번째에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되게 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올릴 수 있지만 해당방법은 많은 값들과 연관이 되어 있다면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버퍼의 크기를 늘려서 해당 에러부분 까지 첫번째로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되게 끔 만들어서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대부분 이방법으로 해결함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0C6782-FD5B-A278-AB17-DDA93C88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32" y="362788"/>
            <a:ext cx="687801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응답 코드로 에러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&lt;error-page&gt;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하므로서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페이지마다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errorPage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쓸 필요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타입으로 에러 처리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&lt;error-page&gt;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4D5939-D56B-0C23-1AC0-21A74236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16" y="2744697"/>
            <a:ext cx="4620270" cy="194337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37C973-D874-77C9-0EF7-74192D3284F0}"/>
              </a:ext>
            </a:extLst>
          </p:cNvPr>
          <p:cNvCxnSpPr>
            <a:cxnSpLocks/>
          </p:cNvCxnSpPr>
          <p:nvPr/>
        </p:nvCxnSpPr>
        <p:spPr>
          <a:xfrm>
            <a:off x="4815851" y="3062804"/>
            <a:ext cx="149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B7E30-DAC2-A6D8-0E4B-9C7EC8A52B5F}"/>
              </a:ext>
            </a:extLst>
          </p:cNvPr>
          <p:cNvSpPr txBox="1"/>
          <p:nvPr/>
        </p:nvSpPr>
        <p:spPr>
          <a:xfrm>
            <a:off x="6363505" y="2927180"/>
            <a:ext cx="554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에러코드에 에러페이지를 연결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(&lt;error-code&gt;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18227D-EA68-E581-157D-15F938BE0D4A}"/>
              </a:ext>
            </a:extLst>
          </p:cNvPr>
          <p:cNvCxnSpPr>
            <a:cxnSpLocks/>
          </p:cNvCxnSpPr>
          <p:nvPr/>
        </p:nvCxnSpPr>
        <p:spPr>
          <a:xfrm>
            <a:off x="5316782" y="3281961"/>
            <a:ext cx="149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04372A-EE1E-CFE4-3F88-120C712DFC3C}"/>
              </a:ext>
            </a:extLst>
          </p:cNvPr>
          <p:cNvSpPr txBox="1"/>
          <p:nvPr/>
        </p:nvSpPr>
        <p:spPr>
          <a:xfrm>
            <a:off x="6864435" y="3146337"/>
            <a:ext cx="39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에러코드가 발생했을 때 띄울 에러페이지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(&lt;location&gt;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이용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E6E01D-3720-E25B-C467-18B6F191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16" y="5662563"/>
            <a:ext cx="5449060" cy="95263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115EE4-0644-F79D-6BBC-C4C15BD24E6D}"/>
              </a:ext>
            </a:extLst>
          </p:cNvPr>
          <p:cNvCxnSpPr>
            <a:cxnSpLocks/>
          </p:cNvCxnSpPr>
          <p:nvPr/>
        </p:nvCxnSpPr>
        <p:spPr>
          <a:xfrm>
            <a:off x="6145572" y="5993972"/>
            <a:ext cx="324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5A2DD3-11B4-8CEB-63B8-6C1BCC70E62E}"/>
              </a:ext>
            </a:extLst>
          </p:cNvPr>
          <p:cNvSpPr txBox="1"/>
          <p:nvPr/>
        </p:nvSpPr>
        <p:spPr>
          <a:xfrm>
            <a:off x="6470469" y="5861229"/>
            <a:ext cx="554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익셉션에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에러페이지를 연결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(&lt;exception-type&gt;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361773-2EC8-6E34-1FC6-A5E36B2E7819}"/>
              </a:ext>
            </a:extLst>
          </p:cNvPr>
          <p:cNvCxnSpPr>
            <a:cxnSpLocks/>
          </p:cNvCxnSpPr>
          <p:nvPr/>
        </p:nvCxnSpPr>
        <p:spPr>
          <a:xfrm>
            <a:off x="4991453" y="6266179"/>
            <a:ext cx="145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BD2715-034B-651E-332F-54AE47E730D6}"/>
              </a:ext>
            </a:extLst>
          </p:cNvPr>
          <p:cNvSpPr txBox="1"/>
          <p:nvPr/>
        </p:nvSpPr>
        <p:spPr>
          <a:xfrm>
            <a:off x="6539106" y="6130555"/>
            <a:ext cx="387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에러코드가 발생했을 때 띄울 에러페이지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(&lt;location&gt;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이용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68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에러페이지의 우선순위와 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디렉티브의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여부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익셉션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타입별로 설정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에러코드 별로 설정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순위가 상위일수록 우선되어서 브라우저에 나오게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하나의 프로그램을 만들 때 처음에 에러코드 별로 설정해서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전체적인 틀을 잡고 그 중에서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익셉션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별로 띄워야 할 페이지를 설정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나서 페이지마다의 특정 에러 상황 별 에러 페이지를 띄운다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반대 순서로 만들어 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9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page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“/&gt; 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출력버퍼를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공유하여 물리적으로 분리되어 있는 파일을 논리적으로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결합시키는 태그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해당파일의 내용을 본 파일에 들고 오는 역할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쓰는용도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파일을 여러 곳에서 쓸 때 재활용하여 중복을 줄임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쓰는 이유와 비슷하다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범위는 본파일과 해당파일이 공유됨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파일은 기본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문법이 있을 수 없음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본 파일에 이미 있기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경우 액션태그가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실행하기 전에 버퍼를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1F173A-91CC-911A-5013-55BE270E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03" y="4600787"/>
            <a:ext cx="4058216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47E95-3078-1F0F-94F8-4B0D9345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24" y="4762846"/>
            <a:ext cx="1324160" cy="619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D525CB-144B-E1D5-4A56-8C3327B14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891" y="4586497"/>
            <a:ext cx="397247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(include)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액션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(param)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jsp:param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name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”/&gt;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include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파일들끼리 버퍼를 공유할 때 다른 파라미터를 해당 파일에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던질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추가한 파라미터의 가용 범위는 본 파일 이후 공유되는 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한글일 경우 본파일에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request.setChar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해서 깨짐을 방지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6110D-D60C-90DE-1025-E99E99C1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34" y="729603"/>
            <a:ext cx="6611273" cy="212437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05419EA-50B2-B214-8DF6-78EDA134D4E9}"/>
              </a:ext>
            </a:extLst>
          </p:cNvPr>
          <p:cNvSpPr/>
          <p:nvPr/>
        </p:nvSpPr>
        <p:spPr>
          <a:xfrm>
            <a:off x="4487159" y="650449"/>
            <a:ext cx="6681772" cy="10047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B5E33D6-F213-9951-1BE7-0EF4E30EE30B}"/>
              </a:ext>
            </a:extLst>
          </p:cNvPr>
          <p:cNvSpPr/>
          <p:nvPr/>
        </p:nvSpPr>
        <p:spPr>
          <a:xfrm>
            <a:off x="4319450" y="1596204"/>
            <a:ext cx="2203269" cy="12003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CF1495-0151-085F-D930-D7BD58E14C26}"/>
              </a:ext>
            </a:extLst>
          </p:cNvPr>
          <p:cNvSpPr/>
          <p:nvPr/>
        </p:nvSpPr>
        <p:spPr>
          <a:xfrm>
            <a:off x="6522719" y="1642271"/>
            <a:ext cx="4577088" cy="1154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87F59-2075-3570-0917-BEA52CB3ADC5}"/>
              </a:ext>
            </a:extLst>
          </p:cNvPr>
          <p:cNvSpPr txBox="1"/>
          <p:nvPr/>
        </p:nvSpPr>
        <p:spPr>
          <a:xfrm>
            <a:off x="4717585" y="270713"/>
            <a:ext cx="311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page = "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logo.jsp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1D869-FEB8-BA6D-4902-967CD81FD9E3}"/>
              </a:ext>
            </a:extLst>
          </p:cNvPr>
          <p:cNvSpPr txBox="1"/>
          <p:nvPr/>
        </p:nvSpPr>
        <p:spPr>
          <a:xfrm>
            <a:off x="3411298" y="2887061"/>
            <a:ext cx="311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page = “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menu.jsp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A0B92-8477-9CC2-3FD0-E5B7AB582CB3}"/>
              </a:ext>
            </a:extLst>
          </p:cNvPr>
          <p:cNvSpPr txBox="1"/>
          <p:nvPr/>
        </p:nvSpPr>
        <p:spPr>
          <a:xfrm>
            <a:off x="6854306" y="2933128"/>
            <a:ext cx="311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page = “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a.jsp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"/&gt;</a:t>
            </a: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page = “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b.jsp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"/&gt;</a:t>
            </a: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jsp:include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page = “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c.jsp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"/&gt;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E37A54-FD17-CCDF-57A6-EBC1DE98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368" y="5836351"/>
            <a:ext cx="5708147" cy="8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705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32</cp:revision>
  <dcterms:created xsi:type="dcterms:W3CDTF">2022-04-01T09:14:20Z</dcterms:created>
  <dcterms:modified xsi:type="dcterms:W3CDTF">2022-07-20T11:49:58Z</dcterms:modified>
</cp:coreProperties>
</file>