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307" r:id="rId3"/>
    <p:sldId id="313" r:id="rId4"/>
    <p:sldId id="314" r:id="rId5"/>
    <p:sldId id="315" r:id="rId6"/>
    <p:sldId id="316" r:id="rId7"/>
    <p:sldId id="32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C"/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8" d="100"/>
          <a:sy n="58" d="100"/>
        </p:scale>
        <p:origin x="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include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디렉티브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또 다른 삽입 방법이며 연결된 파일에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지정된 변수들을 마음대로 쓸 수 있음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연결되는 파일은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jspf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만들어줌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 태그는 쓸 수 없다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web.xml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이용한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디렉티브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중복 제거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C0E3B8-3956-0810-B264-804BA2A74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465" y="476309"/>
            <a:ext cx="5390400" cy="11079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7AF181-3C10-4F6D-92C8-BA781817A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449" y="1925943"/>
            <a:ext cx="3210373" cy="12288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36EC127-618E-1A80-FEEF-BEE01E2B53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566" y="4434560"/>
            <a:ext cx="4058216" cy="2372056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501B774-30C9-B57F-DD47-3B963560CC17}"/>
              </a:ext>
            </a:extLst>
          </p:cNvPr>
          <p:cNvCxnSpPr/>
          <p:nvPr/>
        </p:nvCxnSpPr>
        <p:spPr>
          <a:xfrm>
            <a:off x="3363790" y="4890478"/>
            <a:ext cx="2151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631DE89-3992-5F44-AA39-136BB59D7169}"/>
              </a:ext>
            </a:extLst>
          </p:cNvPr>
          <p:cNvSpPr txBox="1"/>
          <p:nvPr/>
        </p:nvSpPr>
        <p:spPr>
          <a:xfrm>
            <a:off x="5514807" y="4659645"/>
            <a:ext cx="2847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해당하는 범위 파일들만 적용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DE3C699-3F94-8BF8-A489-0D8A8C50C214}"/>
              </a:ext>
            </a:extLst>
          </p:cNvPr>
          <p:cNvCxnSpPr/>
          <p:nvPr/>
        </p:nvCxnSpPr>
        <p:spPr>
          <a:xfrm>
            <a:off x="4654731" y="5153684"/>
            <a:ext cx="2151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C0B518-00FB-EF0A-2B06-1FE89DBFCDB7}"/>
              </a:ext>
            </a:extLst>
          </p:cNvPr>
          <p:cNvSpPr txBox="1"/>
          <p:nvPr/>
        </p:nvSpPr>
        <p:spPr>
          <a:xfrm>
            <a:off x="6805748" y="4922851"/>
            <a:ext cx="3627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범위의 앞부분에 해당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jspf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적용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9BC71BD-4961-F6D4-D73D-38F33EB3AE9A}"/>
              </a:ext>
            </a:extLst>
          </p:cNvPr>
          <p:cNvCxnSpPr/>
          <p:nvPr/>
        </p:nvCxnSpPr>
        <p:spPr>
          <a:xfrm>
            <a:off x="4324204" y="5384166"/>
            <a:ext cx="2151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3419A38-1227-8BF5-46B2-13871E971C37}"/>
              </a:ext>
            </a:extLst>
          </p:cNvPr>
          <p:cNvSpPr txBox="1"/>
          <p:nvPr/>
        </p:nvSpPr>
        <p:spPr>
          <a:xfrm>
            <a:off x="6475221" y="5153333"/>
            <a:ext cx="3827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범위의뒷부분에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해당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jspf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적용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313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include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디렉티브와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include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액션 태그의 차이점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액션태그는 논리적인 결합이고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디렉티브는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물리적인 결합이다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액션택그는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주로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UI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구성요소의 중복을 방지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디렉티브는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주로 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연산의 중복을 방지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2B711E-5A50-AE02-C384-72AABB5EE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582" y="1600200"/>
            <a:ext cx="4341487" cy="2001838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70E085C-5AB1-FECB-FB2A-7E6F4641F300}"/>
              </a:ext>
            </a:extLst>
          </p:cNvPr>
          <p:cNvCxnSpPr>
            <a:cxnSpLocks/>
          </p:cNvCxnSpPr>
          <p:nvPr/>
        </p:nvCxnSpPr>
        <p:spPr>
          <a:xfrm>
            <a:off x="8220174" y="3676932"/>
            <a:ext cx="0" cy="40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779476-7DFB-9F61-6956-2AE651E78FA4}"/>
              </a:ext>
            </a:extLst>
          </p:cNvPr>
          <p:cNvSpPr txBox="1"/>
          <p:nvPr/>
        </p:nvSpPr>
        <p:spPr>
          <a:xfrm>
            <a:off x="7349582" y="4091365"/>
            <a:ext cx="1864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include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액션 태그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4D86A10-B136-6BDE-100C-5A44E569FFC2}"/>
              </a:ext>
            </a:extLst>
          </p:cNvPr>
          <p:cNvCxnSpPr>
            <a:cxnSpLocks/>
          </p:cNvCxnSpPr>
          <p:nvPr/>
        </p:nvCxnSpPr>
        <p:spPr>
          <a:xfrm>
            <a:off x="10436505" y="3676932"/>
            <a:ext cx="0" cy="40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F83188A-1752-E50C-23D7-325B8A94E363}"/>
              </a:ext>
            </a:extLst>
          </p:cNvPr>
          <p:cNvSpPr txBox="1"/>
          <p:nvPr/>
        </p:nvSpPr>
        <p:spPr>
          <a:xfrm>
            <a:off x="9565913" y="4091365"/>
            <a:ext cx="1864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include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디렉티브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98BBE98-BC72-28D2-CA21-E3FB6ED5D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728" y="4094314"/>
            <a:ext cx="5439534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jsp:forward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액션태그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특정한 페이지로 이동시킨다는 점에서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리다이렉트와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역할이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비슷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차이점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1.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이동 시킨 곳의 주소를 알 수 없음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요청한 페이지의 주소만 알려줌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사용자가 의도하지 않은 페이지로의 접근을 막을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2.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구조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리다이렉트와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달리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다른파일로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바로 이어지기 때문에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request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연결됨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구조 자체는 에러페이지 설정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할 때와 구조가 완전히 비슷함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796E53-42FF-3E3C-3750-F40A50699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942" y="4979178"/>
            <a:ext cx="4609103" cy="165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9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차이점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3.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실행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파일내에서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forward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문을 만나면 바로 해당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파일로 바로 이동하기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때문에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forwar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 밑에 존재하는 코드는 읽지 않는다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리다이렉트는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파일내 모든 코드를 읽고 해당 파일로 이동함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(forward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문은 읽어오면서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쌓여있던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출력버퍼들을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다 비우고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파일로 이동한다 그래서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forward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문이 실행되기 전에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버퍼의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flush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일어나면 안됨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!!) 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에러페이지랑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똑같음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용도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a,b,c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기능하는 페이지가 있다면 하나씩 기능을 나눠서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유도리있게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페이지들을 넘나들게 할 수 있음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346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루트의 정의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- html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리다이렉트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forward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루트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(‘/’)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정의가 서로 다르다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그리고 어떤 주소를 쓸 땐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절대주소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쓰는 것이 좋다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hlinkClick r:id="rId3"/>
              </a:rPr>
              <a:t>http://localhost:8080/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&gt;&gt; html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리다이렉트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hlinkClick r:id="rId3"/>
              </a:rPr>
              <a:t>http://localhost:8080/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07_22 &gt;&gt; forward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내부만이 아니라 외부로도 값을 보낼 수 있다면 루트는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localhost:8080/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 Forward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내부에서만 사용가능하기 때문에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localhost:8080/07_22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request.getContextPath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프로젝트 파일까지의 주소를 보여줌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(ex. localhost:8080/07_22)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509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forwar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문의 활용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web.xml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등록해둔 주소는 외부에서 접근하지 못한다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그래서 임의로 접근 못하게 하기 위해서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web.xml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등록해두는데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그것을 접근하게 할 수 있는 방법이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forward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3583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파라미터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페이지 이동 구문 정리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다른 파일과 연결하는 태그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메서드에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주소값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뒤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‘?’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통해 파라미터와 값을 넣어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서 보낼 수 있음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1. &lt;a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href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이동페이지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누를 시 해당 </a:t>
            </a:r>
            <a:r>
              <a:rPr lang="ko-KR" altLang="en-US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페이지로 이동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2. &lt;form action&gt;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버튼 클릭 시 해당 </a:t>
            </a:r>
            <a:r>
              <a:rPr lang="ko-KR" altLang="en-US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페이지로 이동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3.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response.redirect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자동으로 해당 </a:t>
            </a:r>
            <a:r>
              <a:rPr lang="ko-KR" altLang="en-US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페이지로 이동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4. &lt;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jsp:include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페이지를 결합함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&lt;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jsp:param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붙일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필요없이 페이지에 던지는 것이 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5. &lt;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jsp:forward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자동으로 해당 </a:t>
            </a:r>
            <a:r>
              <a:rPr lang="ko-KR" altLang="en-US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페이지로 이동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6. &lt;%@ include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해당 페이지를 결합함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7.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setAttribute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기본객체 파라미터와 값을 세팅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8.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getAttrubute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기본객체 파라미터와 값을 불러옴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285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</TotalTime>
  <Words>580</Words>
  <Application>Microsoft Office PowerPoint</Application>
  <PresentationFormat>와이드스크린</PresentationFormat>
  <Paragraphs>99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33</cp:revision>
  <dcterms:created xsi:type="dcterms:W3CDTF">2022-04-01T09:14:20Z</dcterms:created>
  <dcterms:modified xsi:type="dcterms:W3CDTF">2022-07-23T08:01:28Z</dcterms:modified>
</cp:coreProperties>
</file>