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자바빈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이고 기본 생성자가 존재하며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세터가 있는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클래스를 자바빈이라고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단순히 값을 나타내기 위한 객체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jsp:useBean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아이디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범위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클래스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사용 이유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attribute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만드는 것보다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한줄만으로 간단하게 표현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A96106-12E7-02C6-11D0-5459305C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84" y="4238220"/>
            <a:ext cx="9416239" cy="383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899713-C7ED-9301-AC31-14BA2C98A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313" y="4925907"/>
            <a:ext cx="4386687" cy="18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 변경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jsp:setProperty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프로퍼티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useBean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등록한 상태에서 해당 문구를 통해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안의 멤버변수의 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지정하거나 변경 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여러줄에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비해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jsp:setProperty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property=“*”</a:t>
            </a:r>
            <a:b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한줄로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모두 세팅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(“*”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넘겨받은 파라미터 이름과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동일한 해당 자바빈의 멤버변수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모두 대상으로 하여 값 세팅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setProperty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형에 맞게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자동적으로 형변환을 하여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세팅한다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getParameter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항상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String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받기 때문에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바꿔줄 필요가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26C21F-7E43-94BC-D45B-627F0FD26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46" y="2802483"/>
            <a:ext cx="4686954" cy="2934109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250E9D-6924-3FD2-5203-CB8F2411DC28}"/>
              </a:ext>
            </a:extLst>
          </p:cNvPr>
          <p:cNvSpPr/>
          <p:nvPr/>
        </p:nvSpPr>
        <p:spPr>
          <a:xfrm>
            <a:off x="5904411" y="2734491"/>
            <a:ext cx="3840480" cy="10446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741245-9C4D-8443-49E5-74B48B8631EC}"/>
              </a:ext>
            </a:extLst>
          </p:cNvPr>
          <p:cNvSpPr/>
          <p:nvPr/>
        </p:nvSpPr>
        <p:spPr>
          <a:xfrm>
            <a:off x="5904411" y="3817503"/>
            <a:ext cx="3840480" cy="17211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9B87BEA5-7F09-2C5C-C949-5DCFE9D2A7FA}"/>
              </a:ext>
            </a:extLst>
          </p:cNvPr>
          <p:cNvSpPr/>
          <p:nvPr/>
        </p:nvSpPr>
        <p:spPr>
          <a:xfrm>
            <a:off x="9821526" y="3040497"/>
            <a:ext cx="646177" cy="1721148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7D658-EDCA-0585-E36A-17C51B9CB3D1}"/>
              </a:ext>
            </a:extLst>
          </p:cNvPr>
          <p:cNvSpPr txBox="1"/>
          <p:nvPr/>
        </p:nvSpPr>
        <p:spPr>
          <a:xfrm>
            <a:off x="10465373" y="3603287"/>
            <a:ext cx="1700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둘은 서로 같은 뜻이다 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1B5F68-5520-3EC0-FCFF-E83438D6C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336" y="190545"/>
            <a:ext cx="5337287" cy="14677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06FB3E-AF15-C717-0037-BF7D473BFC29}"/>
              </a:ext>
            </a:extLst>
          </p:cNvPr>
          <p:cNvSpPr txBox="1"/>
          <p:nvPr/>
        </p:nvSpPr>
        <p:spPr>
          <a:xfrm>
            <a:off x="9257199" y="404872"/>
            <a:ext cx="2416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Pram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“id”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라고 하면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Id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이름이 멤버변수에도 있다면 그 값을 세팅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60255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자바빈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 불러오기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jsp:getProperty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같은 역할을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당연하게 간단하게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한줄로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 자바빈의 값을 불러옴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프로퍼티가 사용빈도가 낮아진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눈에 보여지지만 우리는 눈에 보여질 페이지를 만들지 않는다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결국 나중에 다 클래스로 뺄 것이기 때문에 눈에 보이는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프로퍼티를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쓸 경우가 잘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그리고 보통 보여줄 페이지의 경우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useBean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많이 쓰임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757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쿠키는 클라이언트 측에다가 클라이언트의 상태를 유지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저장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 때 쓰임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데이터는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클라이언트측에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저장하거나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서버측에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데이터를 저장할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쿠키의 장점은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서버측에서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클라이언트의 상태 데이터를 다루지 않아도 된다는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것이다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쿠키는 응답 헤더에 저장이 되고 쿠키를 전송할 땐 요청 헤더에 들어간다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출력 버퍼에 신경을 써야한다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쿠키의 움직임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 측에서 쿠키를 생성하여 브라우저에게 보내서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쿠키를 저장한다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서버 측에서 저장된 쿠키의 전송을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요청할 때마다 브라우저에 저장된 쿠키를 전송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쿠키는 사용자에 의해 허용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불허가 가능하다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보조수단 정도로 쓰임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7910EA-1EF3-4080-8387-BAA07ACB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035" y="3881210"/>
            <a:ext cx="2653965" cy="27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6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쿠키의 구성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name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2.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value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유효시간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쿠키의 유지시간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브라우저가 종료될 때 종료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4.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도메인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쿠키를 전송할 도메인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5.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경로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쿠키를 전송할 요청 경로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쿠키는 복수데이터가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아니라서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매칭이 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이름의 쿠키를 만든다면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이름 하나 당 값 하나만 들어갈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값은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덮어씌워짐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쿠키는 유효시간을 정해주지 않으면 브라우저가 종료될 때 종료됨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생성하기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헤더에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담겨가기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때문에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flush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되기 전에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심어줘야함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아니면 변경불가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3624C-9FB1-2EF1-508E-BEDE5F9D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58" y="5249061"/>
            <a:ext cx="3886742" cy="74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DA777-2FB0-E38C-437F-C2CA4F898198}"/>
              </a:ext>
            </a:extLst>
          </p:cNvPr>
          <p:cNvSpPr txBox="1"/>
          <p:nvPr/>
        </p:nvSpPr>
        <p:spPr>
          <a:xfrm>
            <a:off x="7568797" y="5350696"/>
            <a:ext cx="3171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쿠키를 생성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77E2E4-FED0-8595-95C1-B90BE683C03E}"/>
              </a:ext>
            </a:extLst>
          </p:cNvPr>
          <p:cNvCxnSpPr/>
          <p:nvPr/>
        </p:nvCxnSpPr>
        <p:spPr>
          <a:xfrm>
            <a:off x="6836229" y="5512526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CBBA5B-F757-AF61-7627-79BA14405A11}"/>
              </a:ext>
            </a:extLst>
          </p:cNvPr>
          <p:cNvSpPr txBox="1"/>
          <p:nvPr/>
        </p:nvSpPr>
        <p:spPr>
          <a:xfrm>
            <a:off x="7570692" y="5656114"/>
            <a:ext cx="346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생성한 쿠키를 브라우저에게 보냄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B99560-6976-6D58-D6E6-62081BF3F751}"/>
              </a:ext>
            </a:extLst>
          </p:cNvPr>
          <p:cNvCxnSpPr/>
          <p:nvPr/>
        </p:nvCxnSpPr>
        <p:spPr>
          <a:xfrm>
            <a:off x="6838124" y="5817944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쿠키의 메서드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값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읽어오기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배열을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들고와서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포문으로 검사해서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원하는 이름의 쿠키를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equals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통해 찾아서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들고온다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9364F0-8E35-227F-5C75-D22D6F4C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74" y="522349"/>
            <a:ext cx="5749457" cy="2429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C91FF7-431B-8DBC-032C-788E164C1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874" y="3429000"/>
            <a:ext cx="5632655" cy="14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사용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쿠키를 사용하면 어떤 절차에 따라 서버가 브라우저에게 특정한 쿠키를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해서 넘기면 나중에 그 특정 쿠키의 값에 따라 서버가 페이지의 상태를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보여줄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(Ex.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만약 로그인 없이 어떤 정보창에 들어가려고 한다면 쿠키의 상태 여부에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따라서 값이 존재하면 그대로 보여주고 값이 없으면 다른 페이지로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넘어가게 끔 지정해줄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값 변경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이미 이름이 존재하는 쿠키를 만들면 기존 해당 쿠키의 값은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덮어씌워진다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값 삭제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덮어씌우거나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씌움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81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 전송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쿠키에 도메인에 대한 세팅이 없다면 그 쿠키를 생성한 서버에만 전송됨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setDomain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 같은 도메인 여러 사이트에 보낼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.somehost.com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점으로 시작하는 관련 모든 도메인에 쿠키를 보냄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www.somehost.com&gt;&gt;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점으로 시작하지 않는다면 특정 도메인에만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쿠키를 보냄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02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691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37</cp:revision>
  <dcterms:created xsi:type="dcterms:W3CDTF">2022-04-01T09:14:20Z</dcterms:created>
  <dcterms:modified xsi:type="dcterms:W3CDTF">2022-07-27T10:54:55Z</dcterms:modified>
</cp:coreProperties>
</file>