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7" r:id="rId5"/>
    <p:sldId id="326" r:id="rId6"/>
    <p:sldId id="32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객체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브라우저를 끄지 않는 이상 유지됨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쿠키와 차이점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 대신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사용하여 값을 저장해서 사용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세션은 서버에 값을 저장하며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쿠키는 브라우저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세션은 여러 도메인과 공유하지 않는다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도메인마다 따로 존재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반면 쿠키는 여러 도메인 주소에 공유가능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브라우저의 값들을 세션 속성 값에 넣기 좋음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세션의 메소드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요청한다는 것은 우리가 임의적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세션을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안써도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세션객체를 쓴다는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밑에 두 메서드는 최초요청시간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최근요청시간으로도 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getId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여러 세션을 구분하는데 사용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FCDC53-157E-8425-AF3D-EBE9DCA3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793" y="4676668"/>
            <a:ext cx="4563112" cy="1495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43F816-E70F-E0B2-D474-D125083338D2}"/>
              </a:ext>
            </a:extLst>
          </p:cNvPr>
          <p:cNvSpPr txBox="1"/>
          <p:nvPr/>
        </p:nvSpPr>
        <p:spPr>
          <a:xfrm>
            <a:off x="6679663" y="691734"/>
            <a:ext cx="5011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세션은 핵심적인 것을 유지해야하는 부분들을 세션으로 사용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쿠키는 부가적인 것을 유지해야하는 부분들을 쿠키로 사용한다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(ex.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아이디 저장하기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1A25DE-3F13-83EC-4B9F-0BB602B656F5}"/>
              </a:ext>
            </a:extLst>
          </p:cNvPr>
          <p:cNvSpPr/>
          <p:nvPr/>
        </p:nvSpPr>
        <p:spPr>
          <a:xfrm>
            <a:off x="6350924" y="362788"/>
            <a:ext cx="5650981" cy="16557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2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쿠키보다 더 사용되는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1. 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보안에서 앞섬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2. 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경우 쿠키설정 여부와 관계없이 사용가능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포털 사이트의 경우 여러 서버에 공유가 불가능하기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쿠키를 써서 공유한다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서버에서 관리하기 때문에 부하가 크다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종료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세션은 두가지의 상황으로 종료될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브라우저의 종료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2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en-US" altLang="ko-KR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session.invalidate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메서드로 종료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4881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유효시간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네이버에서 유튜브로 사용자가 옮겼을 때 네이버 서버는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사용자의 세션 객체를 들고 있을 이유가 없다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사용자가 다시 온다는 보장도 없고 많은 세션들이 메모리에 올라오는데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공간을 절약해야 하기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마지막 요청시간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기준으로 두어 일정시간까지 아무런 요청이 없을 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세션을 종료한다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session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유효시간 설정 방법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web.xml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이용해서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&lt;session-config&gt; &lt;session-timeout&gt;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지정 가능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대부분 이 방법을 채택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 파일 내에서 세션객체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setMaxInactiveInterval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이용해서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지정 가능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D3D93D-2C44-CBD9-2ADC-7DACE742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22" y="5578781"/>
            <a:ext cx="4744999" cy="1016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A91340-A737-D01E-236D-0F0F4628B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92" y="5625278"/>
            <a:ext cx="3905851" cy="9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9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session.invalidate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 객체를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종료하기 위해 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정확히는 기존 세션객체가 다른 새로운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객체로 바뀐다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주로 클라이언트 상태를 초기화하거나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로그아웃할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 유용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세션 객체에 담겨있던 속성 값들을 통째로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없애버림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invalidate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된 세션은 다음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요청에서야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변경된 세션 객체를 얻을 수 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다음 요청전까지 기존 세션 객체는 유지됨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속성접근 불가능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84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request.getSession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 객체로부터 세션을 구하는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invalidate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되지 않은 세션이라면 그것을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리턴하지만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invalidate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된 세션이라면 다음 할당될 세션객체를 미리 할당 받음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getSession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false)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기존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request.getSession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같다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false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invalidate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되지 않은 섹션이라면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그것을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리턴하지만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invalidate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된 세션이라면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null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세션 객체를 구하고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세션 객체의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getSevletContext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통해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어플리케이션 객체를 구할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972095-D763-3788-DA06-70AF7AE8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812" y="3081953"/>
            <a:ext cx="401058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session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범위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세션은 프로그램 단위로 할당되기 때문에 서로 다른 이름의 문서에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파일이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들어있다해도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서로 다른 세션 객체를 가지게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(/ch10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/ch10_2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다른 세션을 가짐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158709-861A-E78C-EFDB-CDF045FDF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28" y="3076526"/>
            <a:ext cx="5965063" cy="11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539</Words>
  <Application>Microsoft Office PowerPoint</Application>
  <PresentationFormat>와이드스크린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40</cp:revision>
  <dcterms:created xsi:type="dcterms:W3CDTF">2022-04-01T09:14:20Z</dcterms:created>
  <dcterms:modified xsi:type="dcterms:W3CDTF">2022-07-27T10:54:06Z</dcterms:modified>
</cp:coreProperties>
</file>