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9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태그에 스크립트 함수를 넣어서 기능을 연결함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(onclick)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&lt;script&gt;&lt;/script&gt;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안에 해당 기능들을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function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함수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지역변수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alert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showmessage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역할을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document.name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해당 네임의 태그에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리턴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함수의 매개변수의 타입은 따로 지정하지 않음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9F4113-F1F4-8E5D-2F7C-1936A833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73" y="2316163"/>
            <a:ext cx="5134692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6C830A-1859-6B0D-28D7-13BC11DAE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65" y="2367662"/>
            <a:ext cx="4020189" cy="4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쿼리의 이벤트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$(document).ready(function() { }) &gt;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페이지가 준비가 되면  함수 실행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DOM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트리를 완성시키면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 문서구조를 다 읽으면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$(document).load(function() {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페이지의 이미지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요소까지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 다운받으면 해당 함수 실행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”).click(function() {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태그를 클릭했을 때 해당 함수를 실행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”).hover(function(1) { }, function(2) {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마우스를 해당 태그의 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놓였을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 실행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뗏을때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 focus(function() {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태그에 입력상태로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만들었을때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실행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”).blur(function() {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태그에 입력상태를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끝냇을때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”).on({ {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태그에 객체를 정의하고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함수이름에 맞는 이벤트를 자동으로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”).change(function() {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내용이 바뀌었을 때 함수를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keyup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(function() { })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키보드를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눌럿다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뗐을 때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0ECE41-5A14-C89B-4371-2995F76B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46" y="108210"/>
            <a:ext cx="635406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자바스크립트 객체 정의</a:t>
            </a:r>
            <a:b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human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객체를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함수를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 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var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{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”};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{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function() {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 };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정의해서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함수이름과 같은 이벤트를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자동으로 불러와서 해당하는 일을 시킴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사진처럼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mouseenter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mouseleave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click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이벤트를 함수이름으로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들고와서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5A0636-AD21-FB32-36E1-B3A32D4A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93" y="800117"/>
            <a:ext cx="5993476" cy="2045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B3212B-6FCD-3C89-5362-125D03DA2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196" y="4078213"/>
            <a:ext cx="4718679" cy="23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객체 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오른쪽 사진처럼 두 구문은 서로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뜻이다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윗구문은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이벤트를 통해 객체를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정의하고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“click”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함수이름으로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자동적으로 해당하는 이벤트를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정의함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아래 구문은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click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이벤트를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정의한다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객체 안의 값 부르기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“]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불러온다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1FBCAB-BD8A-32D3-FBE7-851B1C8F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8" y="1726153"/>
            <a:ext cx="4486251" cy="27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1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”).each(function() { })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태그에 해당하는 요소가 여러가지일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모든 요소에 해당 함수를 다 한번씩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실행함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 여러가지 함수들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넣음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속성에 맞는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속성은 해당 사진에서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name, 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등이 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7A4A66-3C2F-2D3E-A158-078D6E2C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77" y="196379"/>
            <a:ext cx="4558749" cy="31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함수들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”).prop(“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바꿀값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바꿀값으로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바꿈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”).is(“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조건이 맞으면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리턴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”).parent()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바로 위 부모를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”).children()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태그의 자식들을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”).html()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태그의 안 내용을 불러옴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”).html(“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 안 내용이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바꿈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”).search(“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")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E56A1-373E-E952-07C6-1C6584F3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39" y="98629"/>
            <a:ext cx="581106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AJAX(Asynchronous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Javascript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And Xml)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비동기를 구현하는 자바스크립트와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인지하지 못한 상태에서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보내고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response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날아오는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페이지는 그대로인데 그 안의 내용이 바뀜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이걸 자바스크립트로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$.ajax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쿼리에서 지원하는 기능을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$.ajax({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전송데이터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전송성공 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전송성공 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일에는 파라미터로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전송받는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데이터를 넣는다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@Responsebody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-return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뷰 이름이 아닌 바로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브라우저에 전송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F175D6-7122-C018-4937-447F3232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46" y="3582785"/>
            <a:ext cx="479174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1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자바스크립트와 다른 언어들을 호환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위해 이어주는 매개체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자바스크립트로 객체를 표현하는 형식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ajax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로는 단순한 문자열을 서버와 주고 받았지만 복잡한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주고 받지 못함 그래서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객체를 주고 받음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언어에 제한되지 않음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언어든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쓸 수 있다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데이터를 주고 받기 위한 것이다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자바스크립트 객체의 차이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으로는 위쪽으로 표현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자바스크립트로는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중간쪽으로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표현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자바로는 아래쪽으로 표현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규칙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name,value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한쌍이며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 , 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데이터를 구분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{ }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정의하고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 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배열을 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6CCD3F-5E61-D074-A6E6-4D6AFFB5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189" y="3370046"/>
            <a:ext cx="3906495" cy="17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5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표현한 것을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객체로 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객체를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바꾸는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라이브러리가 존재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(Jackson,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gson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ObjectMapper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하고나서 그 객체안의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writeValueAsString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통해 바꿈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바꾸는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바뀌는 주체가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자바스크립트이기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들고온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객체로 만들고 그것을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또 그것을 자바스크립트 객체로 만들어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 값을 뿌림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66167-9099-0283-72C4-9B47E2F0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42" y="810289"/>
            <a:ext cx="5487166" cy="1952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227604-551D-693E-AFA8-FAA7AAD20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942" y="2926700"/>
            <a:ext cx="548716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JSON.stringify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JSON.parse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쓰는 이유 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간단하게 표현이 가능하다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읽고 쓰는 성능이 더 좋음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빠름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묶어서 배열로도 가능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배열과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배열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‘[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]’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23020B-B1A7-5A51-5717-62C51F28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748" y="1122363"/>
            <a:ext cx="373432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6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.get,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.get(post)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전송할 곳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응답받고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(function)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 메서드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j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 메서드들은 모두 체인형식으로 만들어져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(return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자기자신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이런느낌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계속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이을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AC7392-E878-D4C1-3C5B-A3F7347F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12" y="4851152"/>
            <a:ext cx="2581635" cy="59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900AA8-416E-573F-C81B-E049D2FDA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112" y="5647049"/>
            <a:ext cx="462979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&lt;form&gt;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배열처럼 쓸 수 있으며 원소는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&lt;input&gt;, &lt;select&gt;,&lt;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textarea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문자열은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equals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쓰지 않고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 !=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쓰며 비교할 때 자동적으로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형변환이 일어나기 때문에 자바처럼 비교하고 싶다면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“===“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써야함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타입상관없이 비교함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에서는 변수를 선언만 하고 정의를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안해도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변수가 값을 안가지는 상태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undefined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판정되는 값이 존재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(null, undefined, +0, -0,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false)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E9949E-4BEB-0840-C420-A49A610B4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42" y="2301780"/>
            <a:ext cx="5363323" cy="142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22E71F-3320-BD4C-9CA7-0BD69D1DE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492" y="3262099"/>
            <a:ext cx="5677480" cy="5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Map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객체화하기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만들지 않음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Map&lt;String, String&gt;()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만들어서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값은 변수이름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값에 값을 넣어서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Map&lt;String, String&gt;()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하나의 객체로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묵어서 배열로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 List&lt;Map&lt;String,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String&gt;&gt;)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94139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417700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69422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77027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387417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6047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104944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841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document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현재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문서를 뜻함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getElementById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(id)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태그를 뜻함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getElementById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(id).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innerHTML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태그 안의 값을 지정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window.confirm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showconfirm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이랑 똑같다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예를 누르면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(Not a Number)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숫자가 아닌지 판별할 때 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isNaN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안이 값으로 숫자가 아닌지 맞는지 판별 아니면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Number.isNaN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안이 숫자인지 아닌지 판결 아니면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변수는 타입이 정해져 있지 않아 계속 바뀔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47F7ED-BCBA-529B-20AE-B7BB57E1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92" y="5573979"/>
            <a:ext cx="4488377" cy="9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&lt;script&gt;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&lt;script&gt;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위치는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body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맨끝에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쓰는 것이 좋음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&lt;script&gt;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body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앞에 있을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&lt;script&gt;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 읽기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body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담겨진 태그의 정보를 읽어오지 못한다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에러 찾기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페이지를 띄운 상태에서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F12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누르면 개발자모드로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들어가짐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거기서 에러 뜬 부분을 찾을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디버그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console.log(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구문을 이용해서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F12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누르고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‘console’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확인이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5577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자바스크립트에서 함수 안 파라미터를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받아오기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arguments[]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arguments[0]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첫번째 파라미터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arguments[1]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두번째 파라미터를 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870686-0DA2-CD3C-A672-EFDB9FA8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28" y="2800007"/>
            <a:ext cx="5506218" cy="2457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04EB9-C006-C680-E794-637369C77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" y="2799754"/>
            <a:ext cx="639216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스크립트를 파일로 만들어서 적용하기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중복제거에 용이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만들어서 거기에 스크립트문을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나서 해당하는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파일에 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파일을 따로 뺏으면 가끔씩 적용이 안될 때가 있는데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그때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캐시를 삭제하면 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BB417A-F239-8BD1-38D1-A75D63A3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000" y="2671112"/>
            <a:ext cx="7632069" cy="12835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4D52FB-A8EE-35E0-C392-686BA6F6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3" y="2633540"/>
            <a:ext cx="336279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배열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자바스크립트의 배열은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[]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대괄호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표시한다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var pass = []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배열을 선언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var pass = [“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a”,”b”,”c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”]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배열을 선언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동시에 정의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자바스크립트의 배열은 가변적이다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180617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오픈소스 기반의 자바스크립트의 라이브러리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 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다운받아서 쓰는 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라이브러리파일을 직접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들고있는것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브라우저가 읽을 때 외부에서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인터넷이 안되면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번방식은 불가능하다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 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$(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셀렉터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).event(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이행할 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{ });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셀렉터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함수를 이행하는 요소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요소에대한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$(“*”)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모든요소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$(“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해당 태그 요소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$(“#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&gt; 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요소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$(“.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요소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$(“p a”) &gt; 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밑에 있는 모든 자식들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$(“p&gt;a”) &gt; 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바로 밑에 있는 자식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$(this)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자기 자신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35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자바스크립트의 특성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변수에 함수를 할당할 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어떤함수에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함수를 할당한 변수를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값으로 넣을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C79BE-974B-C072-65E3-BAB1467A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259" y="689451"/>
            <a:ext cx="3234487" cy="2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6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1847</Words>
  <Application>Microsoft Office PowerPoint</Application>
  <PresentationFormat>와이드스크린</PresentationFormat>
  <Paragraphs>315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56</cp:revision>
  <dcterms:created xsi:type="dcterms:W3CDTF">2022-04-01T09:14:20Z</dcterms:created>
  <dcterms:modified xsi:type="dcterms:W3CDTF">2022-10-03T09:17:28Z</dcterms:modified>
</cp:coreProperties>
</file>