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78C"/>
    <a:srgbClr val="ACA7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826A-B3FC-4D64-8F5C-D14610E76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662F3F-D604-4019-8D61-80EC0F51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9FC0BC-20A8-405E-820D-562B992A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09E13-4B06-4FE4-8A4C-A0FC2C6C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26373-9035-48D1-B339-0424DC7F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70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1360-1627-48A9-8C86-6F554421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C3F4C-FA47-4BA9-8742-6226EF502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86E21-20D9-495D-827D-F0FE5A0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5D10EE-D0AF-43CB-BD24-CACE0B1E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9E7B9-3C7B-4BDA-955C-C7111E3E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46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534D95-B44E-48DA-8C12-EF42E720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83947D-4885-4C2F-84D9-DA310CE5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922ECF-BF18-467C-BB1A-49C736D5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3E4DC-6E36-4076-945E-9F3B3250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574B-8158-4248-8D59-13F12581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9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3AF2AB-5752-4122-8509-20BC8133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C347B9-2242-425C-B061-3A0C07CD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A9CA1-F94F-401A-B266-02C706B4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9C923-B4CF-4DAA-A246-54AFC015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4E62B0-6F8F-4AB7-A6A5-68063F82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3127C-BA59-4E05-A6A2-68641AB1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C77759-5C87-4175-BBAD-36368CB7F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95EEC-D914-41E5-A7A9-388B8511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5D6CC-FF00-4CB8-87D1-7A5501F1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654014-EF6B-422C-91C3-C265AE7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43AD-9A26-42A1-93B7-1F486074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5A40F-1A92-49FC-9FC4-D9F05BB40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005BA8-F616-44F7-9038-AAE86BDCD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5142A-884D-4A62-A2DF-DE352098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1E335-F375-47C6-B178-60A0F2EC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4830C-F2CF-4EBE-8990-2C186402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5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0D151-4A62-4B9B-B006-AE766B01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DEAA0-0DEE-4DD3-B20B-3D7ED220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09AC8-2CAF-400F-B0E6-93385B3FF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ECF974-81BE-4D64-83B6-5F22760F4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D1EDE2-DB51-46ED-B4B0-5E4F328CC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2F536A-E367-47F1-88EE-C78E017F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9B7855-EC0F-452E-BD08-9D61C238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45D705-1CFE-4B82-BEA5-C7C70B7C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61B4-8F1B-46A5-81DE-ECCB6BD0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64FA57-6A0A-4691-BF23-DECEE397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CCD9A4-D176-451F-A4E5-7790A6B7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6AE8BA-1CB1-44C5-9649-D8850E89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1D5094-35B7-48E9-A012-B2E7997E5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B1938-FBDE-440F-B375-DED7799B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0DF10-D2D1-4171-B370-DBCA550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54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16C1F-9316-4258-9790-7F8D5251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8974D-0C42-4BFF-9B2D-4F446CE84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947428-4A99-4249-B82B-4271782F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22DC8-52A8-4C6E-9677-518152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3E5CE3-880E-463C-A2E9-159E9A38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7E1D7-AA1A-4F5C-918A-1CCAC5B8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8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12A0-08A2-4F91-96E4-FEEA3DED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DE6E14-92B4-494D-862B-80768EE7F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52A895-F5C3-48EE-9CD2-9AE4C5B1F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E9E39-4CC1-4DA2-8384-862E0C91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30F9E-25D1-4997-B986-7A505135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0071-6D11-47B6-8E2D-1F0BE892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4928BF-5727-4BA4-BEBC-420F6A9F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BDDB1-8CF1-477D-AD44-D2D442A6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BA583-FEBB-4F57-8EFA-DE3D43A81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FE0DF-156C-480B-944B-A6A9A2AA165A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7B2B8-88CF-4312-9BDC-26E417C16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6F50CF-A264-4377-A957-21DC75CAB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24DE3-CBB7-46B7-B9E2-94C7219A8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78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A5B1C-0529-4AA6-9AF7-759DADA3D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1F6738-0AD5-498B-ABE3-9603A81BD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C38715-CE5D-4675-9EAD-AE17E6F1C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636FA6-B29C-4677-BCB0-A9E9D964D7B9}"/>
              </a:ext>
            </a:extLst>
          </p:cNvPr>
          <p:cNvSpPr txBox="1"/>
          <p:nvPr/>
        </p:nvSpPr>
        <p:spPr>
          <a:xfrm>
            <a:off x="500931" y="362788"/>
            <a:ext cx="116910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◆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**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사용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}  :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해당하는 모든 태그에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}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값을 적용함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}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모든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태그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}d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안의 값을 적용함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.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}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해당하는 문자의 클래스를 포함하는 모든 태그에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{ }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적용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input[type=“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”] { } :  type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문자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해당하는 모든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input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태그에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{ }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값을 적용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&gt; &lt;link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rel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=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“”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type=“”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href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= ””&gt; :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타입이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text/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css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이고 주소에 해당하는 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                                          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파일을 현재 </a:t>
            </a:r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HTML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에 적용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90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111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지우</dc:creator>
  <cp:lastModifiedBy>남 지우</cp:lastModifiedBy>
  <cp:revision>38</cp:revision>
  <dcterms:created xsi:type="dcterms:W3CDTF">2022-04-01T09:14:20Z</dcterms:created>
  <dcterms:modified xsi:type="dcterms:W3CDTF">2022-07-28T11:35:27Z</dcterms:modified>
</cp:coreProperties>
</file>