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Servlet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서블릿도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자바 클래스 중 하나이다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파일은 보여주기 위한 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보이지 않는 파일은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서블릿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파일로 만들어주는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것이 좋다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서블릿은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가지 요소가 있다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init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service, destroy)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서블릿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객체가 생성될 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번 실행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destroy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메모리에서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서블릿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객체가 소멸할 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번 실행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service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 내에서 전송방식에 따라 두가지의 메서드로 나뉨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doGet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doPost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290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Servlet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순서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1.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서블릿으로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요청이 들어온다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2. service()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호출된다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3.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전송방식에 따라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doGet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doPost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service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내부에서 호출된다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getInitParameter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(“name”)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web.xml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&lt;servlet&gt;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태그안에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&lt;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init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-param&gt;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있는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“name”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해당하는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value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불러옴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(&lt;context-param&gt;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어플리케이션 파라미터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2322D3-4294-C94D-7771-5B51D0609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491" y="405973"/>
            <a:ext cx="4331509" cy="13407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325920-7FE9-5C14-9FE0-ED4ECE8B8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541" y="3602038"/>
            <a:ext cx="5912908" cy="284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6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Servlet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&lt;servlet-mapping&gt;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구문을 통해 사용자가 주소를 예측 못하게 할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옳지 않은 접근을 막을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의미를 추가해서 프로토콜처럼 쓰일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기존의 경우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hidden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인풋으로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cmd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프로토콜 지정해줘서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중앙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cmd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파라미터를 넘겨줬지만 해당 구문을 통해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주소값에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프로토콜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.do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이런식으로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넣어줘서 굳이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cmd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지정하지 않아줘도 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절대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주소값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없이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.do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앞에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아무렇게나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넣어도 해당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서브릿파일을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부를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D6E19AF-4BC9-77FB-AF6E-4409F541D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574" y="621052"/>
            <a:ext cx="4971333" cy="100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2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Servlet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서블릿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파일 활용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init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destroy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메서드를 이용하고 싶다면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오버라이드를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통해 불러올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서블릿은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기본객체가 없기 때문에 직접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구해줘야함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HttpSession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session =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request.getSession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리퀘스트로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세션구하기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ServletContext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application =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session.getServletContext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세션으로 어플리케이션 구하기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ServletContext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application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config.getServketContext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ServletConfig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구한 것도 있다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055697-235D-0FB8-F30A-0C943A52D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371" y="4269538"/>
            <a:ext cx="6033960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8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Servlet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&lt;load-on-startup&gt;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서버가 실행할 때 미리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서블랫객체를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만들어 놓을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원래라면 해당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서블릿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파일을 요청할 때 만들어지지만 미리 만들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미리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init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발동시킬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번호에 따라 낮은 번호일수록 먼저 객체를 만든다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A8E04B-D52C-C4EB-A2AD-01BF4E3CB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182" y="4099351"/>
            <a:ext cx="9665174" cy="66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1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Servlet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서블릿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파일을 활용해서 프로토콜 만들기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String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uri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=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request.getRequestURI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요청한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URI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불러옴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ex) /08_03/goList.do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String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contextPath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=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request.getContextPath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루트 값을 불러옴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ex) /08_03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여기서 뒤에 값만 불러온다면 하나의 프로토콜이 완성됨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String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cmd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=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uri.substring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contextPath.length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());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 뒤로는 불러온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cmd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값에 맞게 프로토콜을 만들어주면 끝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hidden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인풋을 써서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cmd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파라미터를 넘기지 않아도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“?”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써서 넘기지 않아도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되서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매우 편함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313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Servlet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</p:txBody>
      </p:sp>
    </p:spTree>
    <p:extLst>
      <p:ext uri="{BB962C8B-B14F-4D97-AF65-F5344CB8AC3E}">
        <p14:creationId xmlns:p14="http://schemas.microsoft.com/office/powerpoint/2010/main" val="2716004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Servlet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</p:txBody>
      </p:sp>
    </p:spTree>
    <p:extLst>
      <p:ext uri="{BB962C8B-B14F-4D97-AF65-F5344CB8AC3E}">
        <p14:creationId xmlns:p14="http://schemas.microsoft.com/office/powerpoint/2010/main" val="393813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Servlet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</p:txBody>
      </p:sp>
    </p:spTree>
    <p:extLst>
      <p:ext uri="{BB962C8B-B14F-4D97-AF65-F5344CB8AC3E}">
        <p14:creationId xmlns:p14="http://schemas.microsoft.com/office/powerpoint/2010/main" val="135104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</TotalTime>
  <Words>481</Words>
  <Application>Microsoft Office PowerPoint</Application>
  <PresentationFormat>와이드스크린</PresentationFormat>
  <Paragraphs>94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40</cp:revision>
  <dcterms:created xsi:type="dcterms:W3CDTF">2022-04-01T09:14:20Z</dcterms:created>
  <dcterms:modified xsi:type="dcterms:W3CDTF">2022-08-04T11:17:41Z</dcterms:modified>
</cp:coreProperties>
</file>