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환경 잡기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파일을 참조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팁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 1.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다시 설치할 땐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programdata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programfile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지워줘야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자동으로 지워지지 않기에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그래도 안된다면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cmd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netstat –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ano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치고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기본주소 값인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3306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쓰고 있는 프로그램의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찾아서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작업관리자에 들어가서 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해당하는 프로그램을 찾아서 해결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936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38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자바와 데이터베이스 연결하기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베이스 연결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인터넷에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치면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 나옴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&gt; Connection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java.sql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베이스 연결 끊기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이용 후에는 반드시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끊어줘야함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세션처럼 많아질 경우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과부화로 프로그램이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뻗을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BA4434-26D8-246E-BE70-C2D26409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55" y="743199"/>
            <a:ext cx="5020376" cy="2295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6757DF-4D37-F779-1E75-893CA6405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555" y="4079876"/>
            <a:ext cx="4309848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CRUD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 insert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쿼리문을 데이터베이스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에게 시키는 객체인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Statement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삽입에 해당하는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insert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쿼리문을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새로운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statemen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가져옴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데이터베이스에 변경이 생기기 때문에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형으로 리턴 받는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executeUpdate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가져옴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적용된 행 수를 뜻함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AE4304-6E9C-0522-EE3B-906604EA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82" y="362788"/>
            <a:ext cx="6982799" cy="45726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355250-8B4C-B48D-7194-A7A32C34F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81" y="5206931"/>
            <a:ext cx="4931472" cy="4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77171"/>
            <a:ext cx="11691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CRUD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업데이트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D4D4DD-E6B1-F996-EBC0-DEF3ACDC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85" y="403509"/>
            <a:ext cx="5915851" cy="2657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B67F6D-CCD8-CDB0-F88A-875B19CCF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898" y="3857429"/>
            <a:ext cx="928817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3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SELECT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ResultSet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테이블을 나타내는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테이블 객체에 단순 읽을 때 쓰는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excuteQuery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rs.next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다음 행이 있는지 확인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하고 없으면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있으면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RsultSet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끝나면 먼저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닫아주기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다음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Statement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23EB59-E0C2-5982-EADC-E6F11310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92" y="769662"/>
            <a:ext cx="466790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6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99871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 또는 문자열을 다루는 함수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ROUND()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숫자 반올림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CEIL()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숫자 올림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FLOOR()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숫자 내림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그룹함수들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MAX()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가장 큰 값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MIN()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가장 작은 값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COUNT()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갯수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SUM()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AVG()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평균 값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pow(A,B) 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값만큼 제곱함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TRUNCATE(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옵션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옵션만큼 값의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소숫점을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자름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08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 또는 문자열을 다루는 함수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UPPER()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모두 대문자로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LOWER()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모두 소문자로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CONCAT(..,..,..)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괄호 안에 있는 모든 문자열을 이어 붙임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CONCAT_WS(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중간중간 들어갈 값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..,..)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중간 값을 괄호안에 들어있는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 값과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이어붙임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SUBSTR(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시작점부터의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가져옴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SUBSTR(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갯수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시작점부터의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값중에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갯수만큼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LEFT(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갯수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왼쪽부터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갯수만큼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가져옴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RIGHT(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갯수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오른쪽부터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갯수만큼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가져옴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TRIM(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양끝쪽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공백을 제거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LPAD(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갯수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넣을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갯수만큼의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갯수가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될떄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까지 넣을 값을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RPAD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왼쪽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오른쪽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부터 넣음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9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 또는 문자열을 다루는 함수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REPLACE(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바뀔값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바꿀값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값에서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바뀔값을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바꿀값으로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바꿔서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보여줌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IF(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조건값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참일 때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거짓일 때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 값이 참이면 참값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거짓이면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거짓값을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보여줌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IFNULL(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나올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NULL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나올 값을 보여줌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CASE  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조건이 다양할 때 쓰임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0015D2-4630-667B-3A17-CDD07A23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9963"/>
            <a:ext cx="5780317" cy="18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6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392425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133671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9575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실행해서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열면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가지 테이블이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보이는데 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 테이블은 건들면 안됨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실행하는데 필요한 테이블임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heidi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gui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테이블에 쿼리를 눌러서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그안에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실행문을 넣으면 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F9 !!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드래그해서 원하는 구문만 실행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대소문자 구분하지 않지만 보통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키워드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대문자  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00CF22-28CB-76CF-8083-72A6B404E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01" y="1782688"/>
            <a:ext cx="279121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4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276742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327591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3042422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342614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CREATE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TABLE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만드는 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DESC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 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 스키마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확인하는 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CHAR(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바이트수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), VARCHAR(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바이트수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문자열을 넣을 수 있는 변수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바이트 수는 한글자가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몇바이트를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잡아먹냐에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따라 지정하는 것이 달라짐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INT(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자리수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숫자를 넣을 수 있는 변수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PRIMARY KEY;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프라이머리키로 지정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NOT NULL;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필수로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기입해야한다는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뜻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차이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가변길이의 차이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바이트 수만큼 칸을 만들고 그곳에 값을 넣는다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고정길이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VARCHAR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바이트 수만큼 칸을 만들고 그곳에 값을 넣지만 만약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칸이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비어있다면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없애버림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가변길이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VARCHAR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수정할 경우 다시 해당 칸을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만들어야하고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땡겨야하기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때문에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수정 시 부하가 크지만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그럴일이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없다면 공간을 절약할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수정할 경우 남아있는 칸을 쓰면 되기에 부하가 적지만 공간을 차지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9A722-37AA-70D5-05FB-D3C74F3E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854" y="479336"/>
            <a:ext cx="3153215" cy="1286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F60073-BA39-F5F4-3CD3-D31995A97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0616" y="3097609"/>
            <a:ext cx="1366488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0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삽입문법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INSERT INTO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3….) 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3…)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넣은 열 순서대로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넣어줘야함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 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하는 방식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INSERT INTO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3…)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만든 테이블의 구조에 맞게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넣어줘야함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열의 값을 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한번에 여러 행을 넣을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읽기문법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SELECT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FROM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테이블이름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전체 열을 읽고 싶을 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‘*’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써준다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별칭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AS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이용해서 해당 열을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임시로 별칭으로 부르는 것이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B7977-33DD-29BB-2D40-7CC9A00E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82" y="1030288"/>
            <a:ext cx="6109897" cy="562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B97C18-1176-AD9E-6F84-5C407C62B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764" y="3429000"/>
            <a:ext cx="5448305" cy="8111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A02834-7B64-2CDE-C0DC-7303D694A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053" y="4714042"/>
            <a:ext cx="3792383" cy="9065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CCE476-35F3-B40B-2F9C-C957FA07A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153" y="5983376"/>
            <a:ext cx="3996283" cy="53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2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WHERE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자료를 찾을 때 필수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후방에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WHRE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써서 조건을 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‘=‘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같다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‘&lt;&gt;’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아니다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(NOT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이런식으로도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‘AND’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(BETWEEN a AND b 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이런식으로도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‘OR’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IN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3)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이런식으로도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AND, 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같이 나올 경우 우선순위는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AND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높다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우선순위를 정해주고 싶다면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소괄호를 이용한다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212411-8603-E448-B003-6322ED6A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051" y="1600200"/>
            <a:ext cx="5595926" cy="574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E7C6E8-075F-25CA-3D93-E248CB71B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02" y="5650248"/>
            <a:ext cx="4477375" cy="457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3D569C-0614-D6A2-AABB-5FC653CDF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602" y="6338481"/>
            <a:ext cx="4640521" cy="3419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9238BF-7BAF-8B29-77FA-0AC4CED51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447" y="5709853"/>
            <a:ext cx="404869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8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정렬문법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ORDER BY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DESC (ASC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기본값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열을 기준으로 정렬할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기준으로 정렬했을 때 같은 순위의 경우 또 정렬기준을 줄 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잇음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LIMIT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적용된 값들 중 해당 숫자 개수 만큼만 읽음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LIMIT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번째 인덱스부터 시작해서 숫자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 만큼만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보여줌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LIMIT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mysql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에만 있는 구문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7B090C-5813-F18B-91F3-A4D3A8BF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55" y="1147743"/>
            <a:ext cx="4945814" cy="452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50321B-69A3-421A-81F0-343A5985E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11011"/>
            <a:ext cx="7882594" cy="5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9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LIKE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문자를 가진 값 구할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% : 0~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무한대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ex.'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d%p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' &gt;&gt; '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', '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dadfgsgp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', '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dgsddfsfsfp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_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글자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('_'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갯수당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글자 하나씩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ex. '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d_p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' &gt;&gt; 'dap' , '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중복소거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DISTINCT 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중복된 값을 빼고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읽어옴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삭제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DELETE FROM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WHERE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조건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삭제할 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SELECT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내가 지우길 원하는 부분인지 확인하고 지울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UPDATE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1=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WHERE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조건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B37B3E-42E3-005A-89C7-7D09117F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89" y="424444"/>
            <a:ext cx="3082979" cy="13958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B08BB6-B8F3-855B-F86B-772465635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842" y="3531507"/>
            <a:ext cx="4096089" cy="4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4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58846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자바와 데이터베이스 연결하기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자바와 데이터베이스를 연결하는 기술을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JDBC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라고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필수요소로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JDBC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드라이버가 필요하다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드라이버는 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마다 따로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자바에서 배포한 인터페이스를 기반으로 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들이 연결되게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드라이버는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WEB-INF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안에 있는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넣어준다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배포할 때도 같이 배포됨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다른 곳에 넣어둔다면 개발때는 적용되지만 배포된 상태에서는 적용이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안되기에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라이브러리는 배포 후 실행 보장을 위해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넣는다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(WEB APP LIB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있으면 배포후에도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JDBC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코드의 루틴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드라이버 로드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최초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번만 수행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(CRUD)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요청이 들어왔을 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2&gt;3&gt;4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 끊기 및 자원해제    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51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자바와 데이터베이스 연결하기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보통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객체는 외부자원을 연결하는 객체이기 때문에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싱글톤으로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만든다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 하나의 객체만 허용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1-1.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접근 할 수 있는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드라이버 로드 해준다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드라이버 로드는 최초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하면되기에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DAO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생성자에 넣기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알맞다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4A70EF-6CB1-BC43-C08F-B617F7A3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49576"/>
            <a:ext cx="6900033" cy="6237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5C0082-40B3-14E7-073D-F46E653A6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783" y="3748009"/>
            <a:ext cx="4782217" cy="562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881BB8-B9B9-C9F5-2F1C-2DC3992DB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897" y="4738255"/>
            <a:ext cx="5588172" cy="18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1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1504</Words>
  <Application>Microsoft Office PowerPoint</Application>
  <PresentationFormat>와이드스크린</PresentationFormat>
  <Paragraphs>262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48</cp:revision>
  <dcterms:created xsi:type="dcterms:W3CDTF">2022-04-01T09:14:20Z</dcterms:created>
  <dcterms:modified xsi:type="dcterms:W3CDTF">2022-11-07T11:38:30Z</dcterms:modified>
</cp:coreProperties>
</file>