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연결된 데이터들을 인코딩하는 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한글표현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인코딩 방법은 서로 다르다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euc-kr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, utf-8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한글로 바꿔주고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돌아갈 땐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8859_1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글자로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바꿔줌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갈땐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8859_1,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갈땐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euc-kr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, utf-8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바꿔주어야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EC1650-26E9-CEE7-C71C-DA8AC850E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63850"/>
            <a:ext cx="5064930" cy="2094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A5CE8E-A4A6-6980-7743-B6F8DA5F2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67" y="4332977"/>
            <a:ext cx="4534533" cy="139084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E1B5B1-787E-8EBB-FFFA-61C47147C821}"/>
              </a:ext>
            </a:extLst>
          </p:cNvPr>
          <p:cNvSpPr/>
          <p:nvPr/>
        </p:nvSpPr>
        <p:spPr>
          <a:xfrm>
            <a:off x="7974013" y="5028399"/>
            <a:ext cx="2377440" cy="2090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0E05A-F71D-047D-25B8-6DCC4EF2B3EA}"/>
              </a:ext>
            </a:extLst>
          </p:cNvPr>
          <p:cNvSpPr txBox="1"/>
          <p:nvPr/>
        </p:nvSpPr>
        <p:spPr>
          <a:xfrm>
            <a:off x="6782443" y="3501980"/>
            <a:ext cx="5723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삽입의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가기에 다른 글자로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바꿔줌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778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61990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27426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90756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327350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95117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132650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110978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64033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111047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4158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99871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 의존성 줄이기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바뀌어도 코드를 적게 바꾸고 기능은 그대로 유지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IDAO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인터페이스를 만들어서 구현해줌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그걸 구현하는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드라이버 등록은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한번만 해주면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되기에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넣어주는것이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적절함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중요한 문자는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initParameter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EF5227-267D-DACA-C0AC-D1BF4C5C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83" y="3169602"/>
            <a:ext cx="5296639" cy="1781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69AF12-395F-9EE9-00F7-E3C3DF45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07" y="2061372"/>
            <a:ext cx="4317032" cy="176814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8F606A-78EF-B2CD-5CEB-DDE182F6AA9D}"/>
              </a:ext>
            </a:extLst>
          </p:cNvPr>
          <p:cNvSpPr/>
          <p:nvPr/>
        </p:nvSpPr>
        <p:spPr>
          <a:xfrm>
            <a:off x="7705707" y="2098057"/>
            <a:ext cx="3879836" cy="3057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153800-B1CA-2F13-736E-5513DF827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541" y="4232455"/>
            <a:ext cx="433448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8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22176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35040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PreparedStatement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성능이 좋음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적용할 때 보다 간편하게 적용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쿼리문만 모아두는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인터페이스를 만들면 구현한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클래스는 해당 문자열을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D98A1-69A8-1430-C046-E7711AD9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08" y="2763187"/>
            <a:ext cx="4820323" cy="2448267"/>
          </a:xfrm>
          <a:prstGeom prst="rect">
            <a:avLst/>
          </a:prstGeom>
        </p:spPr>
      </p:pic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A5155521-B35A-0CEE-2796-E51E9C92C90D}"/>
              </a:ext>
            </a:extLst>
          </p:cNvPr>
          <p:cNvSpPr/>
          <p:nvPr/>
        </p:nvSpPr>
        <p:spPr>
          <a:xfrm>
            <a:off x="5797485" y="3864990"/>
            <a:ext cx="603315" cy="79185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3CC03-CC27-044E-2219-823961A32722}"/>
              </a:ext>
            </a:extLst>
          </p:cNvPr>
          <p:cNvSpPr txBox="1"/>
          <p:nvPr/>
        </p:nvSpPr>
        <p:spPr>
          <a:xfrm>
            <a:off x="6468934" y="3933558"/>
            <a:ext cx="502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‘?’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인덱스에 맞게 값을 지정해줌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CA2EED-75F5-4AC9-D262-3A7EECD6FA1D}"/>
              </a:ext>
            </a:extLst>
          </p:cNvPr>
          <p:cNvCxnSpPr/>
          <p:nvPr/>
        </p:nvCxnSpPr>
        <p:spPr>
          <a:xfrm flipV="1">
            <a:off x="4728754" y="3509963"/>
            <a:ext cx="539932" cy="199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AE2988E-319D-9A1F-6217-B2BBBDDA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969" y="3209894"/>
            <a:ext cx="6220693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0E2BE1-63DE-B5CA-3009-54C6B263E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392" y="4705553"/>
            <a:ext cx="6277851" cy="2114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0714B2-A1EC-6D3A-7F5D-E54A5C9373B6}"/>
              </a:ext>
            </a:extLst>
          </p:cNvPr>
          <p:cNvSpPr txBox="1"/>
          <p:nvPr/>
        </p:nvSpPr>
        <p:spPr>
          <a:xfrm>
            <a:off x="6096000" y="454586"/>
            <a:ext cx="5850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getString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열의 인덱스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), 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getString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“)  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식으로 값을 불러올 수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있음 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열의 인덱스 방식으로 쓸 땐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부르는 타입이 불러온 표에 하나만 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있어야 하며 흔히 연산한 값에 쓰기 좋다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C985E3-A1AC-0A18-C611-664D4ABE6EC1}"/>
              </a:ext>
            </a:extLst>
          </p:cNvPr>
          <p:cNvSpPr/>
          <p:nvPr/>
        </p:nvSpPr>
        <p:spPr>
          <a:xfrm>
            <a:off x="6095999" y="410824"/>
            <a:ext cx="5850244" cy="1697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6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99871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DAO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 관리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만들어서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싱글톤기법으로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 필요가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없어졌고 다른 곳에서 객체를 들고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올때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getDao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통해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initParameter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어느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불러올지 정함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클래스에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getDao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객체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BD2B7D-92AF-23F4-778D-1B69A39A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61" y="501254"/>
            <a:ext cx="5506218" cy="2724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DAB396-EF07-D519-322C-0AAF241D9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05" y="3340164"/>
            <a:ext cx="3572374" cy="676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526865-E576-4E39-DB72-BFF6159BF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646" y="4179791"/>
            <a:ext cx="4715533" cy="25149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EC3583-B632-0418-4E23-D4A80AA70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433" y="4195060"/>
            <a:ext cx="4389748" cy="24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9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JUnit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테스트를 위한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프레임웤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단위테스트를 지원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기능을 하나 만들면 그 기능을 바로 테스트 하는 것을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단위테스트이며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그것을 지원함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이클립스 내에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newFile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– JUnit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통해 만들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5259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Junit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이노테이션의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뜻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insert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기능을 테스트할 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Assert.assertEquals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AD4E4A-1E6A-ECAB-D95D-661705A2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1" y="2339012"/>
            <a:ext cx="4877481" cy="3067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DA4A02-652C-DFEB-71AD-01F5C4E8F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72" y="109074"/>
            <a:ext cx="5372850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0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Junit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&gt;Assert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통해서 확인했을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뜨면 성공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실패할 경우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기대했지만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나왔다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해서 테스트할 경우 실제로 데이터가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테스트를 하고 싶은데 테스트가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아닌게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27DED7-F276-0A48-28C0-11A4F6A4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571" y="362788"/>
            <a:ext cx="5611008" cy="1743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4C0F3-702A-74E1-0B6C-4A4AA7BB7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571" y="2363605"/>
            <a:ext cx="566816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0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connection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각 기능 메서드마다 내부에 넣지 않고 외부로 빼는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new connection().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setAutoCommit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가능해진다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부분 성공에 대해서 커넥션 객체를 통해 컨트롤함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보통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excuteUpdate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통해 값을 자동적으로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업데이트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setAutoCommit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두면 값을 자동적으로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업데이트 하지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기본값이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							 (Commit)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transaction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 B 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과정이 있을 때 전부 성공하면 값을 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저중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하나라도 실패하면 처음으로 돌아가는 처리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RollBack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조회수를 예를 들어 해당 게시글 들어가면 조회수 증가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(update())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다음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해당 게시글을 가져온다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(select())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이라고 했을 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setAutoCommit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라면 게시글을 가져오는 것을 실패했어도 조회수 증가는 성공해서 적용이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경우 저 두개의 과정 모두 성공해야 적용이 되게 가능함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375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54079"/>
            <a:ext cx="1169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Junit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setAutoCommit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(false)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내가 원할 때 아니면 값을 적용 못하게 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테스트 할 때 쓸 수 있음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387D6-18F9-955C-E112-BCF3DCE4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95" y="3245076"/>
            <a:ext cx="543953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638</Words>
  <Application>Microsoft Office PowerPoint</Application>
  <PresentationFormat>와이드스크린</PresentationFormat>
  <Paragraphs>163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46</cp:revision>
  <dcterms:created xsi:type="dcterms:W3CDTF">2022-04-01T09:14:20Z</dcterms:created>
  <dcterms:modified xsi:type="dcterms:W3CDTF">2022-08-11T14:02:45Z</dcterms:modified>
</cp:coreProperties>
</file>