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52" r:id="rId3"/>
    <p:sldId id="383" r:id="rId4"/>
    <p:sldId id="384" r:id="rId5"/>
    <p:sldId id="385" r:id="rId6"/>
    <p:sldId id="353" r:id="rId7"/>
    <p:sldId id="366" r:id="rId8"/>
    <p:sldId id="367" r:id="rId9"/>
    <p:sldId id="382" r:id="rId10"/>
    <p:sldId id="363" r:id="rId11"/>
    <p:sldId id="364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6" r:id="rId27"/>
    <p:sldId id="387" r:id="rId28"/>
    <p:sldId id="388" r:id="rId29"/>
    <p:sldId id="389" r:id="rId30"/>
    <p:sldId id="390" r:id="rId31"/>
    <p:sldId id="3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AUTO_INCREMENT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때마다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주키값이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씩 증가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당 한 개의 키만 가능하고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주키만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에만 있는 문법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기능은 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열 값이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값을 찾고 싶다면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(select) IS 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사용해서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 = 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로는 찾을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NOT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바로 뒤에 위치한다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0B10BC-0B04-36D7-957B-778EA957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50" y="1202863"/>
            <a:ext cx="6230219" cy="1000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3524A6-95D8-8D46-171C-8E18449A1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47" y="5735637"/>
            <a:ext cx="4833122" cy="7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JOIN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물리적으로 분할되어 있는 테이블을 논리적으로 합침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프라이머리 키와 포인 키를 겹쳐서 두개의 테이블을 하나로 합침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inner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나뉜다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inner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두 테이블의 교집합을 구함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양 테이블 중에 한쪽이라도 없다면 해당 행을 가져오지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outer : left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right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나뉨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한쪽이라도 있으면 해당 행을 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-&gt; left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왼쪽 테이블 값과 교집합 값을 구함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-&gt; right: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오른쪽 테이블 값과 교집합 값을 구함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필요한 정보들의 테이블이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무엇이냐에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따라 왼쪽 오른쪽을 정함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EB6ECA-7969-00BC-A4A4-ED6FCDBD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2" y="256555"/>
            <a:ext cx="66779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JOIN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SELECT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FROM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주키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포인키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NATURAL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사용하면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테이블을 쓸 필요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자동적으로 공통된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찾아줌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열이름이 서로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같아야한다는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전제조건이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테이블을 한번에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B71B6-17F2-8CDC-D989-F2C209B4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9919"/>
            <a:ext cx="399153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UNION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중복을 제거한 집합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다른 점은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다른 테이블의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열을 이어 붙여 보여주는 방식이라면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UNION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밑에 행을 이어 붙여서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테이블의 데이터를 합쳐서 보여주는 방식이다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UNION ALL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중복을 포함하는 집합을 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33457-022E-0548-F0F9-9FB9BCF8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10" y="1492208"/>
            <a:ext cx="404869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2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명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ALTER TABLE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RENAME TO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바꿀이름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칼럼 변경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CHANGE COLUMN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바꿀열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바뀔이름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바뀔자료형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칼럼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DROP COLUMN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칼럼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ADD COLUMN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추가열자료형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AFTER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 위치한 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 추가 위치를 정하는 구문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생성 제약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63E99-396D-43B3-5AA8-1D885032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08" y="4504209"/>
            <a:ext cx="328658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1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소수점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4C8D9-761D-6912-F13D-866AA41F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79" y="1122363"/>
            <a:ext cx="4458322" cy="2114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BC1DD-0DED-7D93-C4F0-D47D5AD6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879" y="3398429"/>
            <a:ext cx="4277322" cy="1305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1D5899-8716-56EA-3B5B-C558BAE2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688" y="3131692"/>
            <a:ext cx="422969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1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자료형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차이점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고정사이즈라서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따로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길이값을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저장하지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않지만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가변 사이즈기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길이 값을 저장함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글자 수가 많아질 수록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더 경제적임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주로 장문의 글을 저장할 때 쓰인다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D04CCF-13A3-6B5B-D9D2-62C7BD26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38" y="687062"/>
            <a:ext cx="6039693" cy="2029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40AA72-D8E3-3DC9-9820-E67374D2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38" y="2813643"/>
            <a:ext cx="6277851" cy="1590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B5897B-EC6F-19F1-183F-FE21C4EA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014" y="4871649"/>
            <a:ext cx="205768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 자료형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FE3BB-6C89-02A3-33C4-48CD24CF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51" y="296861"/>
            <a:ext cx="514421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key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식으로도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 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키변경하기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 삭제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키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580AD-C25B-BCB0-43AB-86916363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785742"/>
            <a:ext cx="5913120" cy="2064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E99B5B-D1E3-F968-0032-C1F26310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015" y="3509963"/>
            <a:ext cx="5145970" cy="12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8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외래키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그냥 키를 넣는 것처럼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할수도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있지만 그것은 아무 제약이 없는 그냥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키일뿐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 외래키를 지움으로써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붕뜨는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상황이 발생할 수 있기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안전장치가 필요하다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따로 외래키를 추가는 방법이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960CA-F2FD-7A71-FC8E-BB9C7BEB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21" y="2596250"/>
            <a:ext cx="3972479" cy="1228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C7DE04-36C5-03C2-4D59-CD54C1F34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12" y="3993111"/>
            <a:ext cx="670653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어떠한 쿼리의 결과물을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 테이블처럼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사용하는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CREATE VIEW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뷰를 사용하는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보안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테이블의 일부 정보 또는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콜럼들만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보여주고 싶고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읽을 권한만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주고 싶을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편의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복잡한 쿼리문의 경우 뷰로 만들어 놓으면 매번 그 쿼리문을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칠 필요없이 해당 뷰만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select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하면 뜨기 때문에 편함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2AEC9-95A1-0E63-82C7-B8007EFC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1159792"/>
            <a:ext cx="5334000" cy="31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연산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COUNT(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열항목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, SUM(), AVG(), MAX(), MIN()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등으로 계산해서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쿼리문으로 연산을 써서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두개이상의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열항목을 가져올 경우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에러가 뜬다                                  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아니라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 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두개이상의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열항목을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들고올땐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GROUP BY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묶거나 서브 쿼리문을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 쿼리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위처럼 하나의 쿼리안에 또 다른 쿼리문을 두는 것을 말함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 쿼리문은 하나의 값으로 리턴 된다고 생각하면 편함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where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 열 항목 수와 서브 쿼리문의 열 항목수가 같아야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36D3E2-692F-A45F-39EE-21D64011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54" y="3081791"/>
            <a:ext cx="2341111" cy="520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158B0D-E9EC-9085-3B8A-A9D80A02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13" y="3068564"/>
            <a:ext cx="1705213" cy="533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16B6DA-1F35-A348-926C-EE8A3F47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14" y="4177471"/>
            <a:ext cx="365392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조건을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만족해서 만든 뷰만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내용이 수정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컬럼에 대한 목차 생성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 가속화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행이 많을 때 보통 어떤 데이터를 검색하면 느리지만 인덱스를 설정하므로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빠르게 검색할 수 있게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ALTER TABLE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원하는테이블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인덱스이름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적용할 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적용할 열은 다중으로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주의사항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인덱스를 적용하면 테이블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내용변경할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인덱스를 적용하므로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좀 더 시간이 걸리게 됨 그래서 내용변경이 많은 테이블의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고려하여 써야함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1A4C5F-859F-28FF-1456-E9520AA0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708108"/>
            <a:ext cx="4497945" cy="23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6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1706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조회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SHOW INDEX FROM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테이블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기본키의 경우 만들 때부터 이미 인덱스로 적용되어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ALTER TABLE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원하는테이블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DROP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삭제할인덱스이름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인덱스를 사용하기 적합한 테이블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변경이 잦지 않은 테이블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WHERE ORDER BY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자주 사용되는 컬럼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사용되는 컬럼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Cardinality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높은 컬럼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중복도가 낮은 컬럼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ex.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(X)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(O)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05088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인덱스의 종류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B-Tree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기본적인 인덱스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Full-Text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다수의 단어 등을 포함하는 컬럼에서 단어 및 구문을 검색하기 위함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Full-Text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Full-Text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FB7D88-D95B-3399-BA3E-1BA1C559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45" y="3301808"/>
            <a:ext cx="416300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5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트랜잭션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과정의 쿼리문을 실행했을 때 어떤 건 성공하고 어떤 건 실패하면 안되는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기능에 쓰인다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구문이 성공했을 때 성공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하나라도 실패하면 모두 실패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트랜잭션 시작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START TRANSACTION;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되돌리기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ROLLBACK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ROLLBACK TO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세이브포인트이름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후 변경사항들은 롤백이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COMMIT;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중간 세이브 포인트 만들기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SAVEPOINT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56386-8D92-4595-631A-19EDE94B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014" y="2856154"/>
            <a:ext cx="417253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 권한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CREATE USER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’@’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 IDENTIFIED BY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비밀번호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(@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뒤에는 해당 컴퓨터 아이피 주소나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해당컴퓨터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(localhost)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올 수 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어느 컴퓨터로든 접근 가능하게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정해줄 수도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DROP USER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’@’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사용자에게 권한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GRANT SELECT 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해당테이블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’@’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아직까지 읽기만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GRANT UPDATE, DELETE 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해당테이블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’@’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업데이트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 권한을 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 권한 박탈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REVOKE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권한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해당테이블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FROM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’@’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테이블에 모든 권한을 부여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GRANT ALL PRIVILEGES 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.* TO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’@’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2651915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59779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2111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6486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1131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89272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이용해서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테이블의 데이터를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함께 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이용해서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집계함수의 값을 조건으로 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이용해서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서로 관계되는 테이블끼리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외래키를 이용해서 관계되는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데이터를 찾을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5C6CA9-4948-3D98-22C3-393FE453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1470"/>
            <a:ext cx="5191328" cy="1118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7628D2-E289-7CC1-EBEE-BE42C4A9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20" y="3101725"/>
            <a:ext cx="5059680" cy="11203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83015-14EE-D395-0F5F-3FF377669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20" y="4618161"/>
            <a:ext cx="5320749" cy="19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44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9597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8929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모든 결과보다 큰 가격을 조건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어떠한 하나의 결과라도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조건에 해당되면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548FAB-D98B-DA58-09E5-CB01E84B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2734057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0A7374-18C6-F630-D52C-59C9F571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66" y="2677550"/>
            <a:ext cx="4020111" cy="107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F57B32-DA4D-952D-B555-9C1B15355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9" y="4075635"/>
            <a:ext cx="400105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3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서브쿼리는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같은 결과를 낼 수 있지만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성능은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더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EXISTS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IN()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같은 데이터를 걸러내어 결과를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사용하지만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성능이 좀 더 좋으며 테이블끼리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외래키같은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관계가 있을 때 유용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7688F6-3C58-8981-CCD1-12A7D199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73" y="2316163"/>
            <a:ext cx="4977092" cy="18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5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GROUP BY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열에서 같은 값끼리 묶어서 그룹으로 나눌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종류별로 레코드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나옴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HAVING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GROUP BY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뒤에만 올 수 있으며 연산을 통해 합쳐진 집계함수에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조건을 걸 때 사용한다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함수들은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D3FD2F-45B9-052C-F8C4-AD70B4C2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06" y="3081289"/>
            <a:ext cx="4394894" cy="11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WITH ROLLUP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집계값을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알려줌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66135-34C3-BB29-ACBD-9B168011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60" y="983475"/>
            <a:ext cx="3972479" cy="1066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867296-87D3-438B-65D4-D2DE4E78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43202"/>
            <a:ext cx="8244840" cy="41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3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DISTINCT 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제거한 값들을 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(SELECT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 붙는다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GROUP BY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와의 차이점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GROUP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처럼 정렬을 하지 않아서 빠름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집계함수를 사용할 수 없음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304297-D59D-5C2C-D49F-BDCE1696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042914"/>
            <a:ext cx="5520969" cy="9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1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GROUP BY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53068-7320-492A-079E-5ACEC9C1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82" y="3319702"/>
            <a:ext cx="7211431" cy="3562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87EDCC-CAF0-C109-CE08-67BC3B16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83" y="-119303"/>
            <a:ext cx="72114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1471</Words>
  <Application>Microsoft Office PowerPoint</Application>
  <PresentationFormat>와이드스크린</PresentationFormat>
  <Paragraphs>379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54</cp:revision>
  <dcterms:created xsi:type="dcterms:W3CDTF">2022-04-01T09:14:20Z</dcterms:created>
  <dcterms:modified xsi:type="dcterms:W3CDTF">2022-11-09T11:50:30Z</dcterms:modified>
</cp:coreProperties>
</file>