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3" r:id="rId11"/>
    <p:sldId id="374" r:id="rId12"/>
    <p:sldId id="3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c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0599" y="346860"/>
            <a:ext cx="116910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Expression language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‘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’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라고 한다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사용방법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${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    ( &lt;%=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%&gt;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비슷한 역할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자바표현이 아니기 때문에 연산을 할 때 타입에 대한 제약을 받지 않음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ex.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null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값일 경우 출력되지 않는다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표현식은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null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예외가 뜬다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자동적으로 형변환을 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(import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할 필요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자바표현이 아니기 때문에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스크립트릿이랑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같이 못쓴다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DD0CC8-2ECA-7A3E-29DE-9A08A11D2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855" y="2384643"/>
            <a:ext cx="1853522" cy="5937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387B21-25E7-1507-DCFA-B16988780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574" y="3738808"/>
            <a:ext cx="327705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9752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1576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68590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 객체 접근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(attribute)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방법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fr-F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pageContext -&gt; pageScope</a:t>
            </a:r>
          </a:p>
          <a:p>
            <a:r>
              <a:rPr lang="fr-F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request -&gt; requestScope</a:t>
            </a:r>
          </a:p>
          <a:p>
            <a:r>
              <a:rPr lang="fr-F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session -&gt; sessionScope </a:t>
            </a:r>
          </a:p>
          <a:p>
            <a:r>
              <a:rPr lang="fr-F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application -&gt; applicationScope</a:t>
            </a:r>
          </a:p>
          <a:p>
            <a:r>
              <a:rPr lang="fr-F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fr-F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EL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쓸때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기본 객체를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생략가능하다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기본객체가 생략되는 경우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다음 순서로 속성이 존재하는지 검사하고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있다면 해당 값을 가져온다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1.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pageContext.getAttribute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("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myObj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");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없으면 밑으로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request.getAttribute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("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myObj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");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없으면 밑으로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session.getAttribute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("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myObj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");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없으면 밑으로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application.getAttribute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("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myObj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");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없으면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null</a:t>
            </a:r>
            <a:r>
              <a:rPr lang="fr-F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6E7604-88D2-57F9-7546-D4F0285B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98" y="2561972"/>
            <a:ext cx="5638671" cy="6939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03BA1A-EE4B-AF62-77EB-4502D20BD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29" y="3997234"/>
            <a:ext cx="3449165" cy="3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9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 가져오기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${ bean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담긴 속성이름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형변환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import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할 필요가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복수데이터 가져오기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백터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등등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${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 담긴 속성이름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indxt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}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empty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복수데이터가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null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리턴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ex.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${ empty list[0] }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 값 가져오기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${ param.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}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이닛파라미터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 가져오기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${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initParam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ABEFD8-BD81-9668-F190-A9AAC59FF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100" y="2152140"/>
            <a:ext cx="2206911" cy="6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getContextPath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 가져오기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${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pageContext.request.contextPath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}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주의점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 request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requestScope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서로 다른 객체이다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requestScope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속성에 접근하기 위한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스크립트릿에서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request.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HttpServletRequest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뜻하고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getRequest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 뜻한다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ServletRequest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사용할 땐 형변환을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해주어야한다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모든 연산은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command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해야하고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는 단지 그 결과 값을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뿌리는 역할만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해야한다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9457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JSTL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JSTL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에는 다섯가지가 있지만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그중에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우리가 쓸 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CORE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만 쓴다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JSTL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1. JSTL.jar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lib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폴더에 넣어준다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2. &lt;%@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taglib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prefix=“c”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uri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3"/>
              </a:rPr>
              <a:t>http://java.sun.com/jsp/core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%&gt;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넣어줌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&gt; 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c:if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test=“${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}”&gt;if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실행될 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c:if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부정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c:if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test=“${ not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}”&gt;if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true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일때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실행될 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c:if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2354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다중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if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c:choose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	&lt;c: when test=“${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}”&gt;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c:when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&lt;c: when test=“${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조건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}”&gt;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c:when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c:choose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else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c:otherwise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c:otherwise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&gt; 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-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forEach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c:forEach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items=“${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배열이 담긴 속성이름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}” var=“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반복할 내용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c:forEach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8133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태그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c:forEach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var=“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begin=“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시작수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)” end=“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끝수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포함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)” step=“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증가량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내용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c:forEach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	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c:forEach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var="no" begin="0" end="10" step="3"&gt; ==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	</a:t>
            </a:r>
            <a:r>
              <a:rPr lang="pt-B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for(int no = 0; no &lt;= 10; no*=3)</a:t>
            </a:r>
          </a:p>
          <a:p>
            <a:endParaRPr lang="pt-BR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pt-BR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문의 카운트와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인덱스값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들고오기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sv-SE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&lt;c:forEach begin="100" end="120" var="myNum" varStatus="status"&gt;</a:t>
            </a:r>
          </a:p>
          <a:p>
            <a:r>
              <a:rPr lang="sv-SE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		status.count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카운트 값   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status.index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인덱스 값</a:t>
            </a:r>
            <a:endParaRPr lang="sv-SE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sv-SE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&lt;/c:forEach&gt;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498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태그의 특성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정방향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문만 가능하다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- var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속성이기에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for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문을 벗어나면 없어짐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생성과 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c:set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var=“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scope=“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속성종류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value=“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”/&gt;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삭제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&lt;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c:remove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var=“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속성이름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scope=“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속성종류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 /&gt;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5806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JSP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EL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과 표현식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2662F3-9E4F-759E-9CAC-C3DC1604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2" y="1600200"/>
            <a:ext cx="5325237" cy="50465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0F599-37B8-B42C-401B-31C5DA263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25" y="1563491"/>
            <a:ext cx="5117468" cy="50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830</Words>
  <Application>Microsoft Office PowerPoint</Application>
  <PresentationFormat>와이드스크린</PresentationFormat>
  <Paragraphs>155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49</cp:revision>
  <dcterms:created xsi:type="dcterms:W3CDTF">2022-04-01T09:14:20Z</dcterms:created>
  <dcterms:modified xsi:type="dcterms:W3CDTF">2022-08-16T10:49:00Z</dcterms:modified>
</cp:coreProperties>
</file>