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76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spring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브라우저에서 요청이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요청을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HandlerMapping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요청에 맞는 컨트롤러를 찾아서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컨트롤러 클래스를 리턴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컨트롤러 클래스에서 연산을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마치고 속성값들과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view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받아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ViewResolver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검색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검색을 끝내고 해당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뿌려줌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9AFAFE-10CD-E347-1324-97445A98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507" y="487802"/>
            <a:ext cx="5005562" cy="33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0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DI(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기반으로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@Qualifier(“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적용될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id”)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통해 적용될 값을 정해 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Spring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관리하는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전부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싱글톤이다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이용한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root-context.xml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&lt;bean&gt;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추가해서 관리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등록한다는 뜻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값 부여하기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생성자를 이용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2.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셋터를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FD77B7-5958-DC1B-7BE6-A03952E1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705205"/>
            <a:ext cx="3510477" cy="915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D0B370-7161-154D-38F1-647A5970C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487" y="3429000"/>
            <a:ext cx="6272582" cy="375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3CC6E4-B78F-A4A0-AA6C-3FEC9FD8A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575" y="4887971"/>
            <a:ext cx="5641478" cy="6341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DC1B2F-0DCC-AB71-BA67-FA88EE837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575" y="5816600"/>
            <a:ext cx="5317282" cy="6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기반으로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객체안에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객체값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아닌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넣어준다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name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해당 변수이름까지 지정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리스트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셋터로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&lt;property&gt;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 안에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&lt;list&gt;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통해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&lt;ref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”/&gt;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4B5E23-511B-A23C-865B-9ACE32EB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63" y="1498845"/>
            <a:ext cx="3610479" cy="571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AD0767-9063-AE80-E77C-C39A23080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863" y="2831652"/>
            <a:ext cx="3905795" cy="571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28EDD9-BC46-96A1-699A-A99E96F74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337" y="3599208"/>
            <a:ext cx="362000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기반으로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Set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셋터로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&lt;property&gt;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 안에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&lt;set&gt;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통해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&lt;ref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”/&gt;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Map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셋터로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&lt;property&gt;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 안에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&lt;map&gt;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통해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&lt;entry key=“key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value-ref=“value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xml 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관리의 용도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관리할 땐 자신이 만든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관리할 땐 자신이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만든게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아닌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B8ED60-C01F-BC8F-ABF0-B2922E4D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49" y="1923910"/>
            <a:ext cx="2597592" cy="10557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1E1727-EA4E-4EFD-3B85-B26CF32EF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621" y="3342404"/>
            <a:ext cx="387721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DBCP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커넥션 객체를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만들어서 재활용하여 미리 연결 해놓고 유지하므로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 시간을 절약하는 커넥션 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DBCP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멤버변수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initialSize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초기갯수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minIdle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유휴갯수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maxIdle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유휴갯수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MaxActive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사용갯수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maven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dbcp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찾아서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pom.xml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넣어준다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538DC5-AA71-B637-5703-41F210F4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913" y="2819304"/>
            <a:ext cx="6535062" cy="1381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C616E2-0608-2CE4-8E5E-7F2598638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96" y="5195367"/>
            <a:ext cx="4061335" cy="10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2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DBCP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파일을 넣었다면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DAO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BasicDataSource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객체를 이용해서 연결을 관리함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BasicDataSource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우리가 만든 객체가 아니기에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관리한다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셋터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세팅할 때 드라이버 등록도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같이해줌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여기서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getConnection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해당 요청에 대해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DBCP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 존재하는 커넥션 객체를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꺼내와서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연결해주는 것이고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close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그 연결을 해제하고 해당 커넥션 객체를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DBCP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풀에 대기시켜 놓는 것을 말함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9C175F-24F5-63BC-F663-B68FD486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82" y="523519"/>
            <a:ext cx="5277587" cy="1476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D644E1-B04B-ACB0-21B5-B1076CBB5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874" y="3429000"/>
            <a:ext cx="291505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spring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제공해주는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jdbc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maven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spiring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jdbc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쳐서 버전을 골라서 해당 파일 태그를   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pom.xml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jdbcTemplate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등록해서 관리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예시에서는 이미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BasicDataSource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만들어놔서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참조만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원래라면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property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하나하나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만들어줘야함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C5CD5D-B9DF-2F88-AFE7-48149839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07" y="2350961"/>
            <a:ext cx="5210902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078892-9193-A85E-E091-72CABE5A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188" y="4250030"/>
            <a:ext cx="445832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spring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제공해주는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jdbc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JdbcTemplate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사진처럼 간략하게 사용할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(Statement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사용 필요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ExcuteUpdate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템플릿객체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.update( 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ExcuteQuery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템프릿객체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.query( 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RowMapper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스프링에서 제공해주는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인터페이스로 테이블의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행을 객체로 바꾸는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역할을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RowMapper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내부클래스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원하는대로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만들면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넣을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CarMapper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F7ED1-EFE4-B3F3-1B42-DD4408A1B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90" y="2404411"/>
            <a:ext cx="7240010" cy="2791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7F798E-A244-3E92-C5F4-95EF83E50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99" y="5852160"/>
            <a:ext cx="5604401" cy="8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3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LIKE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있을 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넣어주는 곳에다가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% %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넣어줘야함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spring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변수에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값넣기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사진처럼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@value()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써서  값을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B96207-5A39-5216-AD7A-BA472C40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79757"/>
            <a:ext cx="5706271" cy="1105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F8D651-882A-6F99-8BD3-9AA7D2169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16163"/>
            <a:ext cx="542048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spring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root-context.xml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파일들을 읽어올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root-context.xml namespaces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‘util’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체크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&lt;util&gt;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프로퍼티스파일을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읽음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&lt;util id=“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location=“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 주소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아이디를 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들고온다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sqEL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spring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지원하는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#{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[key] } 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아이디를 가지는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안에서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가지는 값을 불러옴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7D82C6-68F3-C75A-9F85-CCA252254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902" y="2316163"/>
            <a:ext cx="3238952" cy="3658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0D04EB-1DFA-EE3F-A51E-CCB4F0CBD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10" y="3779108"/>
            <a:ext cx="8363363" cy="267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E30FAE-0121-C7B2-9680-D13475FFB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17" y="5853178"/>
            <a:ext cx="768774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spring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 root-context.xml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프로퍼티스를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정의할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프로퍼티스를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클래스파일에도 적용가능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Configuration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자바코드로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등록 가능하게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(@bean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붙은 메서드로 등록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746222-48F0-0141-C0FA-C793B0FB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12" y="694936"/>
            <a:ext cx="5841782" cy="905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8CFAA-A54E-2FED-D8B6-3605A7FF0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708" y="2320019"/>
            <a:ext cx="2966038" cy="1609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80C17E-8FC8-C1B9-7D82-86B93D79C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708" y="3992373"/>
            <a:ext cx="500132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2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spring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등록하여 스프링이 컨트롤한다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@Component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@Controller : Controller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역할을 수행함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@Service 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역할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@Repository : DAO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역할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이걸 쓰면 스프링이 관리하는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기반으로 해서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매서드활용이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매우 자유로움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활용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InternalResourceViewResolver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컨트롤러의 리턴 값을 받아오면서 그걸 앞에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위치값을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뒤에 확장자를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붙여주는 역할을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WEB-INF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폴더안의 파일들은 외부에서 부를 수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forward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밖에 쓸 수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0AE3C0-E979-755F-114C-3473F887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10" y="4124324"/>
            <a:ext cx="5963728" cy="6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5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82989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8725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09621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73316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@Controller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컨트롤러로 등록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핸들러맵핑이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찾는 대상이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@RequestMapping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값에 맞는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Controller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찾아줌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(‘/’(root)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요청이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방식으로 들어오는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home()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처리된다는 뜻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배열로 묶어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여러가지 가질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@RequestMapping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값과 중복되면 에러가 발생한다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retur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‘redirect: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을 써준다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** servlet-context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옆 사진처럼 패키지를 등록해야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어노테이션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적용가능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37DBD9-3DB6-9030-790B-F694F3017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639" y="778995"/>
            <a:ext cx="3139589" cy="686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E92540-0335-58B5-8DF7-C669AACBE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746" y="1734857"/>
            <a:ext cx="4115374" cy="895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BE43C6-2BF7-7DDD-323F-0FEE6D51F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767" y="3735793"/>
            <a:ext cx="7099743" cy="3312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21362B-ECAC-D647-FA2E-D4E4C15CE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843" y="4858265"/>
            <a:ext cx="2743583" cy="6763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4CFF73-607E-F512-0760-38E2CBE8B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746" y="5936916"/>
            <a:ext cx="398200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8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불러오기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RequestMapping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메서드의 파라미터에 원하는 기본객체를 들고 올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 파라미터 값 불러오기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getParameter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 필요 없이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RequestMapping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메서드의 파라미터에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 파라미터 이름을 넣으면 자동으로 불러올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 굳이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필요도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원랜 앞에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@RequestParam(“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 매개변수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써야하지만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위처럼 간단하게 간추릴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요청파라미터의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이름과 파라미터가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같아야함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581F7B-9CE7-40AE-ADD9-5F6F2BFB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80" y="2001838"/>
            <a:ext cx="4994085" cy="246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3201D7-47E2-AB10-C189-AD9B61D2B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629" y="3315945"/>
            <a:ext cx="2800741" cy="714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4550F1-ADDC-3679-2FAF-93CD96D31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844" y="4558444"/>
            <a:ext cx="401610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7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RequestMapping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void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void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할 경우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RequestMapping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값으로 가지게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bean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값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RequestMapping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메서드의 파라미터로 받으면 자동적으로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 파라미터 값들을 객체에 저장할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자동적으로 속성에도 넣어준다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 @ModelAttribute(“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속성값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간추려서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사용한것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간추려서 사용하 경우 클래스 앞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대문자를 소문자로 바꾼 것이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속성이름이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455424-5C5E-91CE-5913-9DB7B19C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3" y="1030288"/>
            <a:ext cx="2800741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A90DD8-8C25-86E7-2E4B-BB482C360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804" y="2345270"/>
            <a:ext cx="4372585" cy="819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4C03DA-1141-0561-899C-27B5F7EBF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435" y="4073226"/>
            <a:ext cx="5323691" cy="2553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EE911A-4923-9C23-C561-03AC6F129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066" y="4396453"/>
            <a:ext cx="4906060" cy="9907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4E726-46CF-ADC2-4FE5-A18AF7DD0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9433" y="5468620"/>
            <a:ext cx="622069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defalt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 지정하기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써서 파라미터를 안 받을 경우 기본값을 지정해 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더 이상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if( == null)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사용할 필요 없어짐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ModelAndView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model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리퀘스트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attribute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view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합친 객체임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ModelAndView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안쓰고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model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 따로 쓰고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return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줘도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56BB9E-A549-E6FB-AC20-7937D2C3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140" y="1600200"/>
            <a:ext cx="8942860" cy="41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1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인코딩하기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 문구를 넣어주면 한글을 사용할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&lt;filter&gt;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&lt;filter-name&gt;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encodingFilter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&lt;/filter-name&gt;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&lt;filter-class&gt;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org.springframework.web.filter.CharacterEncodingFilter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&lt;/filter-class&gt;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&lt;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-param&gt;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&lt;param-name&gt;encoding&lt;/param-name&gt;   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&lt;param-value&gt;EUC-KR&lt;/param-value&gt;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&lt;/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-param&gt;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&lt;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-param&gt;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&lt;param-name&gt;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forceEncoding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&lt;/param-name&gt;  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&lt;param-value&gt;true&lt;/param-value&gt;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&lt;/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-param&gt;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&lt;/filter&gt;    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&lt;filter-mapping&gt;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&lt;filter-name&gt;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encodingFilter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&lt;/filter-name&gt;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&lt;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-pattern&gt;/*&lt;/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-pattern&gt;                 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&lt;/filter-mapping&gt;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84DEC6-A466-AF75-85BC-D4321289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577" y="3186256"/>
            <a:ext cx="3228874" cy="977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37A652-2C16-FF19-297F-89F8EAFD4076}"/>
              </a:ext>
            </a:extLst>
          </p:cNvPr>
          <p:cNvSpPr txBox="1"/>
          <p:nvPr/>
        </p:nvSpPr>
        <p:spPr>
          <a:xfrm>
            <a:off x="8505787" y="4303290"/>
            <a:ext cx="3686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중간에 필터를 통해 바꿔준다!</a:t>
            </a:r>
          </a:p>
        </p:txBody>
      </p:sp>
    </p:spTree>
    <p:extLst>
      <p:ext uri="{BB962C8B-B14F-4D97-AF65-F5344CB8AC3E}">
        <p14:creationId xmlns:p14="http://schemas.microsoft.com/office/powerpoint/2010/main" val="354287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메이븐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pom.xml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구문을 통해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넣지않아도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다운받는 것이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401D3D-B2B4-9A6A-ED3D-6EA91748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91488"/>
            <a:ext cx="8773749" cy="1648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91A291-BFC0-EA44-914C-0E0B0F339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924" y="4457620"/>
            <a:ext cx="2523754" cy="2037592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5A6A55F-D7C3-375E-4635-8BAA2600C20F}"/>
              </a:ext>
            </a:extLst>
          </p:cNvPr>
          <p:cNvCxnSpPr/>
          <p:nvPr/>
        </p:nvCxnSpPr>
        <p:spPr>
          <a:xfrm rot="10800000" flipV="1">
            <a:off x="4839119" y="4634881"/>
            <a:ext cx="3408219" cy="1546167"/>
          </a:xfrm>
          <a:prstGeom prst="bentConnector3">
            <a:avLst>
              <a:gd name="adj1" fmla="val -244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DC26AE-0B05-391C-1668-817908600F89}"/>
              </a:ext>
            </a:extLst>
          </p:cNvPr>
          <p:cNvSpPr txBox="1"/>
          <p:nvPr/>
        </p:nvSpPr>
        <p:spPr>
          <a:xfrm>
            <a:off x="8412465" y="5153638"/>
            <a:ext cx="2523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복사 붙여넣기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8892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spring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DI(</a:t>
            </a:r>
            <a:r>
              <a:rPr lang="en-US" altLang="ko-KR" sz="2400" b="1" i="0" dirty="0">
                <a:solidFill>
                  <a:srgbClr val="0B0C0E"/>
                </a:solidFill>
                <a:effectLst/>
                <a:latin typeface="-apple-system"/>
              </a:rPr>
              <a:t>Dependency Injection)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관리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생성하지 않고 값을 불러오는 게 가능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의존성을 줄임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전제조건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클래스가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등록되어야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식별자로 모든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부여하는데 클래스이름의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첫글자를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소문자로 바꿔서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부여함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식별자를 이용해서 같은 인터페이스를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이용하더라도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@Autowired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적용한 멤버변수 이름이 같은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찾아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객체를 연결함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@Autowired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적용한 변수에서 자동적으로 변수이름에 맞는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연결하는데 만약 인터페이스를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구현받은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클래스가 하나일 경우 변수 이름이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무엇이든 그 클래스의 객체로 연결된다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내가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원하는대로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지정할 수 있다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@Component(“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지정할 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524534-FE22-E030-C198-F06E8B65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417" y="649055"/>
            <a:ext cx="2924583" cy="1667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F1B97C-38E5-C3B3-9B30-78B1D54C3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417" y="5883419"/>
            <a:ext cx="3412175" cy="7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1563</Words>
  <Application>Microsoft Office PowerPoint</Application>
  <PresentationFormat>와이드스크린</PresentationFormat>
  <Paragraphs>314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59</cp:revision>
  <dcterms:created xsi:type="dcterms:W3CDTF">2022-04-01T09:14:20Z</dcterms:created>
  <dcterms:modified xsi:type="dcterms:W3CDTF">2022-10-03T10:12:16Z</dcterms:modified>
</cp:coreProperties>
</file>