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414" r:id="rId23"/>
    <p:sldId id="399" r:id="rId24"/>
    <p:sldId id="400" r:id="rId25"/>
    <p:sldId id="401" r:id="rId26"/>
    <p:sldId id="402" r:id="rId27"/>
    <p:sldId id="403" r:id="rId28"/>
    <p:sldId id="404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자바스크립트를 쓰는 이유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웹페이지를 동적으로 만들어주는 언어로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언어 자체로 가볍고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컴퓨팅을 덜 소모해서 동적인 웹페이지를 만드는데 있어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편하기 때문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use strict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스크립트 시작 시 해당 구문을 써준다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구문을 통해 변수 선언 정의를 집어주고 스크립트 성능을 향상시킬 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잇음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1638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object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변수에는 하나의 값만 담을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관리하기 쉽게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여러가지를 하나로 묶을 수 있는 객체를 활용하여 변수에 할당한다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집합체이다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오브젝트를 만드는 두가지 방법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번째 방법의 경우 담을 데이터를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선언한 이후에도 추가로 선언해줄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 안의 값을 부르는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둘 다 유용하게 쓰임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 정의하기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함수를 통해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자동적으로 오브젝트를 생성시킬 수도 있음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(constructor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함수라고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C08132-31CB-31CD-2326-10C8D22A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16" y="2597223"/>
            <a:ext cx="4189923" cy="540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9D065B-BEEC-B3E6-34B1-D1E0BECD2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737" y="3287140"/>
            <a:ext cx="4579714" cy="493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41E8BD-C497-5ED9-3989-9BFEBDBBF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996" y="4087567"/>
            <a:ext cx="7481455" cy="4692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B34C97-201C-C99E-71BC-E5E405E0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996" y="4676343"/>
            <a:ext cx="6095116" cy="7319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281683-2399-C2DF-3713-0DCED3EBB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3630" y="5625767"/>
            <a:ext cx="225774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9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object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in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오브젝트 안에 해당하는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있는지 확인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(true/false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모든 키를 부르고 싶다면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Object.assign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오브젝트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…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복사할 오브젝트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복사할 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뒷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오브젝트의 값이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복사가 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F486C-31B4-C3BA-E2E8-62CF5AB4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27" y="1127523"/>
            <a:ext cx="3512904" cy="5740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74C37C-4B74-2C16-BCF3-751BE4163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255" y="2320039"/>
            <a:ext cx="3096057" cy="857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EFB862-F247-7C91-D8C9-683E8B1D2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78" y="3229410"/>
            <a:ext cx="3391373" cy="16385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5C6C8C-4800-B594-4981-30A3B98DE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809" y="5086536"/>
            <a:ext cx="370574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자료구조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자료구조와 오브젝트의 차이점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오브젝트는 서로 연관된 특징과 행동을 묶어 놓은 것이며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자료구조는 비슷한 타입의 오브젝트를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묶어놓은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것이다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타입이 있는 언어는 동일한 타입만 묶을 수 있지만 자바스크립트는 다양한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타입을 담을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코딩할때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적용하진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선언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배열안의 값 부르기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[index]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부를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.length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해당 배열의 길이를 부를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CE67F6-9212-DCFF-F69E-DACC2AB1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85" y="3948045"/>
            <a:ext cx="2657846" cy="552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4D9659-EEB0-DA44-3CA7-251F804A0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11" y="4837864"/>
            <a:ext cx="4585251" cy="8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6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자료구조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.foreach(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배열의 원소만큼 반복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배열의 모든 원소들을 부를 때 사용한다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배열의 삽입 삭제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push(…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요소들을 삽입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뒤에서부터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pop()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요소들을 삭제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뒤에서부터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pop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그 삭제한 요소를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unshift(…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요소들을 삽입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앞에서부터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shift(…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요소들을 삭제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앞에서부터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앞에서 삭제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삽입은 뒤에서 삭제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삽입보다 느리다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splice(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인덱스에 추가할 요소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인덱스로 요소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개수를 설정하지 않으면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시작인덱스부터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다 지운다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묶기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concat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묶을 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0908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자료구조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검색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인덱스로 찾기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indexOf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값의 인덱스를 알려줌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처음부터 시작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lastIndexOf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값의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인덱슬르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알려줌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마지막부터 시작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include(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배열이 해당 값을 포함하고 있는지 체크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(true/false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원소를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.join(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원소사이에 들어갈 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배열로 만들기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.split(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구분자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몇개들고올건지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B3C356-AEF5-E015-C952-60E22C1A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801" y="3972655"/>
            <a:ext cx="3553321" cy="914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C38B2A-68EB-DB84-9EED-86F960A9A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801" y="5150798"/>
            <a:ext cx="330563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8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자료구조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배열원소를 거꾸로 인덱스 정리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.reverse()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나누기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.slice(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 끝은 배제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조건에 맞는 원소 찾기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.find(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 타입은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형이며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콜백함수의 파라미터는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개중 원하는 것을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넣어서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원하는대로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조건을 만들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일때까지 모든 원소를 반복하며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된 첫번째 원소만 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0C437C-29DD-DE17-BD77-8517235C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95" y="1186360"/>
            <a:ext cx="3146870" cy="12667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23C0E9-4F7C-4D3B-CDD6-3FB41721F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430" y="3901207"/>
            <a:ext cx="462027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7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조건에 해당하는 원소들을 모아 배열로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.filter(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콜백함수의 파라미터는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개중 원하는 것을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넣어서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원하는대로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조건을 만들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배열의 원소를 다른 것으로 변환하기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.map(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자주 쓰임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배열에 해당 조건에 맞는 원소가 있다면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리턴하는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함수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.some(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배에 모든 원소가 해당 조건에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맞다면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리턴하는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함수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.every(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F70D42-EAF8-4A37-5AAD-E04FCB6D2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101" y="1067695"/>
            <a:ext cx="4163006" cy="743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7EE5FD-F8F6-63DE-A060-B665ACF45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222" y="2864325"/>
            <a:ext cx="3743847" cy="8002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A5E4D1-DC56-BFD1-EDA4-168C82365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152" y="4761426"/>
            <a:ext cx="385816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자료구조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배열의 값을 누적으로 모아서 리턴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평균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합계 값을 매기기 좋음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.reduce(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이전 원소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 원소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처음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.sort(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이전값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이전값과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연산해서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리턴값이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양수면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이전값은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현재값보다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뒤로 정렬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리턴값이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음수면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이전값은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현재값보다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앞으로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DB3B7F-9BF3-F411-E6AE-07EC35FE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65" y="620042"/>
            <a:ext cx="4515480" cy="1419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256E55-33DD-5BF6-0F0A-7054EAA0F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905" y="2890762"/>
            <a:ext cx="422016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6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JSON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JavaScript Object Notation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의미로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데이터를 저장하거나 전송할 때 많이 사용되는 경량의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교환 형식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javascript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객체를 만들 때 사용하는 표현식을 의미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기계가 이해하기 쉬우며 용량이 작아서 많이 사용됨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단순히 데이터를 표시하는 표현방법일 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객체를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객체안의 변수이름은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“”(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쌍따옴표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감싼다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javascript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와의 차이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4498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JSON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javascript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Object -&gt; JSON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JSON.stringify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바꿀 오브젝트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오브젝트의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데이터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 내의 함수는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변환되지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함수는 데이터가 아니기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자바스크립트만의 고유 데이터도 포함되지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 자리에 콜백함수를 넣어서 세부적으로 원하는 데이터를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4FFD3C-B5BC-AEAD-4BA4-580F3A52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92" y="332338"/>
            <a:ext cx="5011477" cy="689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CAAE56-C135-1EF6-3435-CA0BE4AC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592" y="1164034"/>
            <a:ext cx="5033765" cy="466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023510-BC2B-9E3F-9C65-D5C39C964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021" y="4096497"/>
            <a:ext cx="447737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5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변수에는 두가지가 있다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(let ,var)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쓰는 것이 좋다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var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값을 선언하기 전에 값을 정의할 수 있으며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호이스팅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문제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블럭스코프를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무시함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같은 이름으로 중복으로 변수를 선언할 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있기 때문에 문제가 생길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변하지 않는 수로 자바스크립트에서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변하지 않기 때문에 보안성이 좋아지며 쓰레드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safety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F47B2-7413-CD41-129A-917E2A78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65" y="946511"/>
            <a:ext cx="4991797" cy="11050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97CDAE-DBF2-0914-CA49-1E7C249F7D7E}"/>
              </a:ext>
            </a:extLst>
          </p:cNvPr>
          <p:cNvCxnSpPr/>
          <p:nvPr/>
        </p:nvCxnSpPr>
        <p:spPr>
          <a:xfrm>
            <a:off x="8628611" y="1280160"/>
            <a:ext cx="8811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F74081-272E-9816-9EE5-A738C455D4CC}"/>
              </a:ext>
            </a:extLst>
          </p:cNvPr>
          <p:cNvSpPr txBox="1"/>
          <p:nvPr/>
        </p:nvSpPr>
        <p:spPr>
          <a:xfrm>
            <a:off x="9575506" y="1030288"/>
            <a:ext cx="221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떠야함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5698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JSON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JSON -&gt;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javascript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Object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JSON.parse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(JSON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변환하기 때문에 오브젝트 내의 오브젝트의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게터세터를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부를 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없다 따라서 세부설정을 통해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파라미터에 콜백함수를 넣어서 세부적으로 설정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2A7BFF-6812-3BF3-FCCA-00FB413C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63" y="749518"/>
            <a:ext cx="3219605" cy="268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7D7E7B-F824-23CD-AD88-2596B4B42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263" y="1291551"/>
            <a:ext cx="442974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호이스팅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(hoisting) : var,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function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선언들이 자동적으로 제일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최상단으로 올라가는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할당값이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올라가는 것이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자바스크립트는 동기적이라서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호이스팅이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된 이후부터 작성한 순서에 맞춰서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하나씩 동기적으로 실행됨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비동기 처리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코드의 연산이 끝날 때까지 코드의 실행을 멈추지 않고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다음 코드를 먼저 실행하는 자바스크립트의 특성을 의미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79433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promise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promise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자바스크립트 안에 내장된 오브젝트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비동기적인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것을 수행할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대신 쓰일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프로세스가 기능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수행중인지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수행성공했는지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실패했는지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프로그램이 실행중인 상태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pending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 수행이 끝난 상태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fulfilled (resolve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수행되는 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오류가 발생한 상태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rejected (reject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수행되는 상태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정보를 제공하는 프로듀서와 소모하는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컨슈머의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차이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????????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76837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promise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만드는 입장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promise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오브젝트는 콜백함수의 파라미터로 두가지를 넣음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resolve(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성공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, reject(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promise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오브젝트를 생성했을 경우 프로그램을 실행하는 순간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콜백함수가 실행이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수행이 잘 되었다면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promise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resolve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담고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실패했다면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담음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6CF233-E996-F4D2-0C50-2F1B71D7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34" y="4211587"/>
            <a:ext cx="7610267" cy="22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7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promise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사용하는 입장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promis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수행된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(resolve, reject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담긴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then, catch, finally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then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정상적으로 잘 수행되었을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resolve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들고 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catch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정상적으로 수행이 이뤄지지 않았을 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reject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들고 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finally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수행의 성공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실패를 상관하지 않고 무조건 수행되어야 하는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then, catch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경우 파라미터로 콜백함수를 가지며 그 콜백함수는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resolve, reject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받을 값을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옆 사진처럼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promise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구문들은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자신을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리턴하기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때문에 체인형식으로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연결이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233414-3700-F1E0-1AC4-65838838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342" y="4048212"/>
            <a:ext cx="4261658" cy="2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promise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promise Chaining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then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리턴값은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promise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resolve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리턴 값을 넣은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것과 같음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promise.resolve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(then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에러가 날 거 같은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promise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catch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통해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retur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018F80-9E45-27F9-9838-1BE2173C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10"/>
            <a:ext cx="4801270" cy="3772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0E0584-2046-709B-050E-B2AEE91D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69538"/>
            <a:ext cx="433448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async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promise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쓰지 않아도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async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사용하여 똑같이 더 간단하게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await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await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async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지정된 함수 안에서 쓸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await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해당함수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함수가 끝날 때까지 기다려주는 역할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에러처리는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try-catch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3FF8A4-5170-B1F1-EA47-3255F5FB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72" y="2523982"/>
            <a:ext cx="3848637" cy="819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5BF87E-F603-CDDD-64B9-AAC7F4FCC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024" y="2523982"/>
            <a:ext cx="3679240" cy="819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438524-A8E5-A377-1D41-F21461582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054" y="4868741"/>
            <a:ext cx="223868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await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병렬구조로 비동기처리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순서가 상관없는 경우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주석처리 되어있는 방식으로 한다면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getApple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끝나면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getBanana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이행할 것이다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사과와 바나나를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변수에 담는 일은 서로 순서가 무관한 작업이다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따라서 병렬로 처리해주는데 밑처럼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getApple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getBanana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나온 결과값들을 따로 변수에 담아두고 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await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처리해서 구할 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잇음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초라는 정해진 시간에 같이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BE6A0E-0EAF-63E4-9BE4-737D02B6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314" y="823359"/>
            <a:ext cx="4281686" cy="29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8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promise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Promise.all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([…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프로미스 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이행할 함수들이 모두 준비되었을 때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Promise.race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([…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프로미스 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프로미스 배열의 원소 중 가장 먼저 준비된 값을 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688DB0-9175-0C67-6940-69FBA717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87" y="1030288"/>
            <a:ext cx="4760713" cy="1633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FD1756-A5F1-4511-28A7-0505C4E1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287" y="3910939"/>
            <a:ext cx="422969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9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Object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모델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자바스크립트코어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브라우저오브젝트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모델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(BOM),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다큐먼트 오브젝트 모델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(DOM)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존재함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자바스크립트로 브라우저를 제어하기 위해서 만드는 것을 의미함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자바스크립트로 제어하려면 해당 태그를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객체화하여야하는데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브라우저에서 해당 페이지를 읽는 과정에서 각각의 태그마다 객체를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 놓고 준비한다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객체를 제어한다는 것이 해당태그를 제어한다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document.getElementBy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‘ ‘ ‘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태그를 객체로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7126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타입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자바스크립트에서 굳이 타입을 선언해 줄 필요는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number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대체적으로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자바랑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비슷하지만 숫자의 경우 하나면 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자바의 경우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int, float, double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변수의 묶음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object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function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무한대 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Infinity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숫자가 아닌 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거짓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boolean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0, null, undefined,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고유의 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Symbol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고유의 식별자를 정해줄 때 사용함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(Symbol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경우 이름이 같아도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값으로 인식한다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.for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같은 심볼로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FB96BF-7E3F-A494-33C0-0279A77F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14" y="4608108"/>
            <a:ext cx="5334000" cy="20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5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BOM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BOM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란 브라우저가 제공하는 객체이다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1. window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객체들이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객체에 소속되어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window.document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window.object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` window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객체는 전역객체라서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생략가능하다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(ex. document, object)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어떠한 변수가 함수에 속하지 않는다면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전역변수인데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결국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소속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사용자와 커뮤니케이션 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` alert(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알릴 것들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사용자에게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무엇가를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알릴때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쓰임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` confirm(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알릴 것들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사용자에게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확인과 취소의 선택지를 주는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선택창을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띄워줌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취소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` prompt(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알릴 것들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사용자가 입력한 값을 받는 창을 띄움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입력한 값이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462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BOM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3. Location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열러있는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문서의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알려주는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location.href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둘다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페이지의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알려줌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location.href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읽기도 가능하지만 쓰기도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여기서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쓰기란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이동하는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Location.href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‘http://egoing.net’;)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(alert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경우 나오는 값이 문자열로 출력되기 때문에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부르면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자연스럽게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부른것과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같아진다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alert(location)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location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부른것과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같아진다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location.protocol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포로토콜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(http/https)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location.hos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페이지의 호스트를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location.port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페이지의 포트번호를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location.pathname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location.search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???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location.bookmark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북마킹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(#)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location. reload()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페이지를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리로드함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새로고침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154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BOM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4. Navigator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브라우저의 제품명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버전을 알 수 있는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 간 호환성을 위해서 사용됨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navigator.appName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브라우저의 이름을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navigator.appVersion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브라우저의 버전을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navigator.platform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브라우저가 동작하는 운영체제를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9050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BOM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5.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창 제어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open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새창을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생성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(&lt;a&gt;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태그와 비슷한 역할을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window.open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새창에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페이지를 엶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window.open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‘_self’)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창에서 해당 페이지를 엶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window.open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'_blank’)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새창에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페이지를 엶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window.open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'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두번째 인자에 해당하는 창에서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하당 페이지를 엶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window.open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'_blank', 'width=200, height=200,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resizable=yes’)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새창에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페이지를 열어서 창의 크기를 조절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새창에서 접근하기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open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메서드는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 여는 페이지의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open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통해 해당 페이지를 자유롭게 제어가능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팝업차단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사용자가 아닌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만든자에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의한 브라우저의 제어가 일어날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대비해서 사용자의 팝업여부에 따라 책임을 돌릴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78817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제어 대상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기본문법으로 객체 찾기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제어의 대상에 해당되는 객체를 찾는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document.getElementById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아이디로 해당 객체를 찾음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찾는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구문중에서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가장 성능이 우수함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document.getElementsByTagName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태그의 모든 요소들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유사배열로 만들어짐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태그안의 태그들만 가져오고 싶은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document.getElementsByTagName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('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getElementsByTagName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('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’);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이런식으로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들고오는게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913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제어 대상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쿼리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셀렉터로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 찾기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document.querySelector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document.querySelector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document.querySelector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(‘#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아이디이름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document.querySelectorAll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모든 요소들을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묶어서 유사배열로 리턴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02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       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기존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자바스트립트보다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간편하게 간단하게 쓸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사용하려면 해당 페이지에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로드해야함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&lt;script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src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="//code.jquery.com/jquery-1.11.0.min.js"&gt;&lt;/script&gt;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제어 대상 찾기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$() &gt;&gt; ‘$’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함수라고 하며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인자값으로는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선택자가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들어온다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함수를 통해서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결과가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객체이며 그 객체를 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 값을 불러올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Ex. $('li').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('color', 'red’);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체이닝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(chaining)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계속 이어서 사용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리턴값으로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자신을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리턴하기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4CF299-B6BD-649F-1E7D-156ECA7DE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19" y="316995"/>
            <a:ext cx="4382112" cy="124794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FC29D46-164C-F394-F17C-0FCED396F4C5}"/>
              </a:ext>
            </a:extLst>
          </p:cNvPr>
          <p:cNvCxnSpPr/>
          <p:nvPr/>
        </p:nvCxnSpPr>
        <p:spPr>
          <a:xfrm flipV="1">
            <a:off x="5405182" y="1122363"/>
            <a:ext cx="1161873" cy="64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4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HTML Element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리턴값이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하나라면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 Element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사진은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태그의 객체의 이름을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부른것이기에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 LI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리턴값이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복수개라면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 Collection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유사 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라고 해서 다 같은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아니다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공통적인 프로퍼티를 지니면서 각각의 기능이 조금씩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다르기에 아래 사진의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태그의 종류에 따라 각각의 객체를 가진다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상속받는다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F301A-22A4-AD22-212A-94629915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059" y="621885"/>
            <a:ext cx="6249872" cy="1000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5386CD-8E65-068B-DF54-0A986801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11" y="4156117"/>
            <a:ext cx="6592220" cy="1724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C47536-226E-A6C5-1850-40FC4D120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045" y="4860251"/>
            <a:ext cx="2773394" cy="17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9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HTML Collection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유사배열이지 배열은 아니다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HTML Collection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목록은 실시간으로 갱신되는 특징이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추가하는 순간 갱신되기 되기에 제거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 이후 그 리스트를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다시 조회할 필요가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5335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메서드는 보통 두번째 인자가 있다면 프로퍼티 값 설정이며 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자가 하나이면 프로퍼티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가져오기이다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객체안의 요소를 찾을 때 변수이름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불러올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ex. Var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$(‘li’);  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[0]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유사배열이기 때문에 길이도 구할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[0].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하려고 하면 오류가 발생한다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Lis[0]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객체가 아니라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객체이기 때문이다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저렇게 쓰려면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$(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[0]).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써야한다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.map(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(index, element){   })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객체안에 존재하는 요소들을 중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인덱스와 그 인덱스에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요소를 하나씩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꺼내오는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역할을 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17084-BD8F-E981-092B-10EAD5BF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49" y="4949428"/>
            <a:ext cx="3845940" cy="17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8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Dynamic typing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때 어떤 타입인지 선언하지 않고 실행할 때 할당된 값에 따라서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타입이 변경됨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이러한 이유 때문에 타입이 명확한 타입스크립트를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object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변수의 묶음으로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내에서 여러가지 변수를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정해주고 해당 변수만을 불러올 수도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object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밖에서도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내의 변수의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변경해줄 수도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D6B9FD-A5CD-88CE-6BC7-62CF455E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473" y="2001838"/>
            <a:ext cx="3327596" cy="1828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168389-AD0C-56DF-10C0-2FF7DA4D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359" y="4614098"/>
            <a:ext cx="5557165" cy="10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https://api.jquery.com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들어가서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메서드들을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확인가능하다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자주 사용되는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들을 위주로 먼저 익히자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Element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var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document.gerElementById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(‘active’);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대입함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부모로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구분하는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DOM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꼭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만을 제어하기 위한 규격이 아니기 때문이다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DOM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HTML, XML, SVG, XUL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제어하기 위한 표준으로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해당 언어들의 공통적으로 가지는 기능이다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(.style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위한 메서드이다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언어에는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4769A9-0D41-BC8A-565E-2AA4D0670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114" y="2638540"/>
            <a:ext cx="3375337" cy="19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28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Element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식별자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제어하기 위해서 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조회할 식별자가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식별자는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calss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, id,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tagName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name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등으로 지정하거나 찾을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태그네임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tagName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Document.getElementById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(‘’).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tageName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태그네임을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알아내는 구문이며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변경은 불가능하다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id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단 하나만의 태그가 가지고 있을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하나만을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가르킴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아이디값을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알아내는 구문이며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변경이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908971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Element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식별자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클래스네임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부모관계로 여러 개일 수 있음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child parent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className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클래스네임을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알아내는 구문으로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변경이 가능하다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클래스리스트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classList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배열로 리턴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classList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[index]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번째의 클래스 네임을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classList.length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길이 알아내기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classList.add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추가할 클래스 네임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클래스네임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classList.remove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제거할 클래스 네임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클래스네임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제거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classList.toggle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제거할 클래스 네임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실행할때마다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or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제거 되는 구문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클래스 네임으로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지정해놓은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디자인으로 바꾸고 싶을 때 사용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0946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Element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조회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엘리먼트들을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조회하고 싶을 때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document.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해당하위엘리먼트들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document.getElementById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(‘’).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getElementsByClassName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(‘’);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Element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id,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href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속성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뒤에 값이 속성값이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속성을 부를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getAttribute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속성의 속성값을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속성을 변경할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setAttribute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속성의 속성값을 지정해주거나 변경할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속성을 삭제할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removeAttribute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속성값을 삭제할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속성의 속성값이 있는지 확인할 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해당엘리먼트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hasAttribute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통해 해당 여부를 확인하여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true/false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A67655-0E08-DCCB-3DF2-CB4DE180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16" y="2877643"/>
            <a:ext cx="641122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19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 제어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속성을 부를 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attr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해당 태그의 속성의 속성값을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가져온다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속성을 변경할 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attr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속성의 속성값을 지정해주거나 변경할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속성을 삭제할 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removeAttr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속성값을 삭제할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 제어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가지가 존재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1. attribute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get/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setAtrribute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이용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2. property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태그에서 속성을 불러오거나 속성에 해당 값을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속성에 대입하는 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669463-A35F-E2F9-B10C-8EE96B21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955" y="4542129"/>
            <a:ext cx="400105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 제어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에도 속성 제어 방식이 두가지가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1. attribute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attr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2. property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.prop(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 자바스크립트와 달리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property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방식에서 보정을 해주기에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제약이 없음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조회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태그 안에 있는 태그만 조회하고자 할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1. $(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조회할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2. $(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조회할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3. $(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).find(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조회할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3-1.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216002-291E-BF48-489A-325AE359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622" y="239454"/>
            <a:ext cx="6468378" cy="1105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6CBD84-8410-E8B4-9C1B-A11CBC09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459" y="3122131"/>
            <a:ext cx="4418763" cy="1888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7C8BD1-5A2C-8EFA-D10A-6F5FC3510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728" y="5184699"/>
            <a:ext cx="6068272" cy="2953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A86121-D108-D0A8-C0A7-9C352AE46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132" y="5550218"/>
            <a:ext cx="6757868" cy="3236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9F76042-AAC2-1186-18F3-20467CB8E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4379" y="6319381"/>
            <a:ext cx="8965330" cy="3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79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최상위의 객체이며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객체들은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상속받음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엘리먼트들간의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관계를 보여주는 객체이며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Node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그 정보를 보여주며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탐색할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firstChild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 안의 첫번째에 위치한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엘리멘트를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줄바꿈도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하나의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엘리먼트이기에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사진에서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쓰면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줄바꿈문자를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nextSibling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레벨에 위치한 다음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proviousSibling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레벨에 위치한 이전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4E5A74-3B3D-D2AE-2087-6C4A6A924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29" y="49719"/>
            <a:ext cx="2356726" cy="1385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314659-5891-7B94-6261-DEF961B0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142" y="1411161"/>
            <a:ext cx="1695687" cy="1810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4C906B-1791-7788-9035-F644C386C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876" y="4685885"/>
            <a:ext cx="308653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3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**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parentNode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객체의 부모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childNodes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객체의 자식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엘리먼트들을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유사배열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**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nodeType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객체의 타입을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타입에 지정된 번호를 가져옴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nodeName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타입의 이름을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가져옴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5F6CBD-AEAA-A893-AFE6-9A65FFD9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696" y="2716881"/>
            <a:ext cx="284837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appendChild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 노드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마지막 자리에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 노드를 넣음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추가하기 전에 추가 노드를 먼저 생성해야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스크립트에서 태그 생성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document.createElement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생성할 태그이름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insertBefore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 노드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넣을 위치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넣을 위치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앞에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 노드를 넣음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removeChild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제거할 대상 노드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안에 존재하는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대상 노드를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노드를 삭제하고 싶다면 부모 노드로 부터 삭제해야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…)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Node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replaceChild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변경될 노드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변경할 노드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안에 노드를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79D82-ADC0-1845-B0F7-99ABCD6F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788"/>
            <a:ext cx="4991797" cy="943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914E96-17EA-1DFA-F6E0-2A2D31411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300" y="3399629"/>
            <a:ext cx="455358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5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노드 변경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.before(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추가할 대상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객체의 앞에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.prepend(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추가할 대상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안에서 제일 앞에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.append(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추가할 대상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안에서 제일 뒤에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.after(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추가할 대상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객체의 뒤에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 구문은 기존에 있는 대상을 추가할 경우 추가하는 위치로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.remove()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객체를 제거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.empty()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텍스트 노드를 제거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replaceAll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변경할 대상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변경할 대상을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객체로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replaceWith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변경될 대상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변경될 대상으로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.clone()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E2A9-0D08-7F5B-6776-92B6D056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77" y="4819643"/>
            <a:ext cx="5048955" cy="647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393A36-C6F0-3E1B-4101-1EC1A46A6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30" y="6086348"/>
            <a:ext cx="521090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9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or,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and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어떠한 조건을 만들 때 여러가지 비교할 것들이 있다면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무거운 함수 같은 경우를 비교할 땐 제일 뒤에 두는 것이 좀 더 성능이 좋다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“==“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비교할 때 서로 타입을 똑같이 변경해서 비교함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“===“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비교할 때 타입의 차이도 함께 비교함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function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object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하나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재사용을 위해 만들어짐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함수는 한가지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기능만하게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만드는 것이 좋다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함수에는 파라미터를 넣을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타입은 넣지 않음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타입스크립트에는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좀 더 알아보기 쉽게 파라미터에 타입까지 적을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24910A-10C0-2F76-2CAD-468DAB76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138" y="2696821"/>
            <a:ext cx="4089862" cy="16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47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 노드 제어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innerHTML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엘리먼트들을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(‘=’)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하여 변경하는 것도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outerHTML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포함한 하위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엘리먼트들까지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가져옴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(‘=’)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하여 변경하는 것도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innerText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텍스트만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가져옴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(‘=’)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하여 변경하는 것도 가능하지만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변경하는 값도 텍스트로 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outerText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포함한 하위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엘리먼트들까지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가져옴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(‘=’)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하여 변경하는 것도 가능            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변경하는 값도 텍스트로 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insertAdjacentHTML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넣을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기준으로 옵션에 맞는 위치에 넣을 값을 삽입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옵션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beforebegin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시작 전 바로 앞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afterbegin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안 바로 앞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beforeend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끝난 직후 바로 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afterend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안 맨 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2547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Document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 전체를 대표하는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노드 생성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document.createElement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(‘’);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 정보를 제어할 수 있는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태그안에 들어가는 텍스트들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줄바꿈도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텍스트객체이다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Text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nodeValue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알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대입을 통해 변경도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.data &gt;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알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읽기만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46507-89BC-11FA-598B-63034B16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34" y="705297"/>
            <a:ext cx="4839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56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Text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조작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appendData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넣을 텍스트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 뒤에 넣을 텍스트를 추가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deleteData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시작지점인덱스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지울 개수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객체의 텍스트를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위치에서 원하는 만큼 지움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insertData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시작지점인덱스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넣을 텍스트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객체의 텍스트에서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위치에 넣을 텍스트를 삽입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replaceData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시작지점인덱스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대체할 개수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넣을 텍스트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텍스트에서 원하는 위치에 대체할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개수만큼을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제거하고 넣을 텍스트를 삽입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text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.substring(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시작지점인덱스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가져올 개수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객체의 텍스트에서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위치에서 가져올 개수만큼 해당하는 텍스트를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776435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문서의 기하학적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크기와 위치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getBoundingClientRect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객체의 위치와 크기를 알려줌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(top, left, right, bottom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문서시작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해당객체의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최단 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아래쪽을 의미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메서드에서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width, height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테두리를 포함한 값이다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테두리를 제외하고 알고 싶다면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Element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ClientWidth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ClientHeight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offsetParent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시작점의 기준이 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부모 중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td,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table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있다면 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시작점이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4EB82F-90AE-575C-0D89-328708C7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06" y="270713"/>
            <a:ext cx="6221294" cy="13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9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문서의 기하학적 특성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뷰포트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브라우저에서 사용자에게 보여주는 영역을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뷰포트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(viewport)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라고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사용자에게 보여주는 문서의 좌표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뷰포트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좌표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 문서의 좌표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getBoundingClientRect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보여주는 문서좌표를 기준으로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setInterval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함수를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초에 한번씩 반복적으로 호출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window.pageYOffset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스크롤만큼의 크기를 알려줌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스크롤 제어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window.scrollTo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페이지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offset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기준으로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y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축만큼을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스크롤 이동함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스크린의 크기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window.innerWidth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(Height)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뷰포트의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크기를 알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screen.width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(height)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사용자의 모니터의 크기를 알려줌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4739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inline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등록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대상의 태그 속성으로 지정하는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on’’’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속성을 통해 그 속성값에 자바스크립트 메서드를 넣어준다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복잡한 코드를 넣을 수 없는 것이 단점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방식 등록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프로퍼티로 이벤트를 지정하는 방법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프로퍼티는 이벤트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들어옴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첫번째 인자로 이벤트 객체를 전달할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객체로 해당 이벤트에 대한 다양한 정보들을 넣을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인터넷익스플로러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이하는 이벤트 객체가 아닌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전역객체의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프로퍼티로 제공함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A27048-F8DA-BDF4-1A76-B72E709F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484" y="1280160"/>
            <a:ext cx="7862682" cy="413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1E1448-889B-9E03-07D7-FFD7675E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170" y="2622195"/>
            <a:ext cx="4559830" cy="12675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A34B22-D895-2C7B-6806-FFCD492AB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153" y="4837281"/>
            <a:ext cx="374384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72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addEventListener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등록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addEventListener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이벤트핸들러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이벤트를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지정한다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방법은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ie8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이상에서 가능한 방법이다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ie8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이하 버전에서는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attachEvent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메서드를 사용해야한다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Element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attachEvent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이벤트유형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이벤트핸들러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이벤트 지정한다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addEventListener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방식이 선호되는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프로퍼티와 인라인 방식은 단 하나의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이벤트만 지정해줄 수 있지만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addEventListener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방식은 이벤트를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추가하는 방식이기 때문에 여러가지 이벤트를 지정해줄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리스너를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여러가지 이벤트 타겟에 넣는 방법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여러가지 타겟에 따른 경우의 수를 두고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그것을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addEventListener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두번째 인자에 넣는다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567E9-95AF-8B4B-475C-1AF4E122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697" y="196157"/>
            <a:ext cx="4691753" cy="22520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1A8408-090A-F4FD-993D-60E2AE5B9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697" y="3429000"/>
            <a:ext cx="4691753" cy="10894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08EC78-DE50-DFD8-47EC-03C3E9CED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772" y="5499237"/>
            <a:ext cx="2164579" cy="12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50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전파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버블링과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캡처링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addEventListener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세번째 인자에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주면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캡쳐링을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적용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또는 생략은 버블링을 적용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캡쳐링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부모 태그에서 자식 태그 순으로 이벤트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호출되는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 태그에 이벤트가 있고 자식 태그에 이벤트가 있을 때 자식 태그에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이벤트를 발생시키면 부모태그의 이벤트부터 먼저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실행되고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자식태그 이벤트가 실행됨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낮은 버전에서는 작동하지 않음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event.targe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중첩되는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이벤트중에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가장 깊은 곳에 있는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엘리먼트이다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event.eventPhase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캡쳐렁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현재타겟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이면 버블링을 뜻함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버블링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반대로 자식 태그에서 부모 태그 순으로 이벤트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호출되는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버블링은 모든 브라우저에서 적용이됨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735FC2-E4F4-4228-DE4B-975210DE4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47" y="17732"/>
            <a:ext cx="5128953" cy="18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78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중단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event.stopPropagation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();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구문이 호출되면 이 이후로 더 이상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이벤트가 실행되지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 브라우저의 기본적인 동작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텍스트필드에 입력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submit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눌러 데이터 전송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태그를 클릭해서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 브라우저의 기본적인 동작 취소하기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inline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요소에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리턴값으로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주면 동작을 취소할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프로퍼티방식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inline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방식과 비슷하다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addEventListener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event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preventDefault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실행시킴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(ie8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이하 버전은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event.returnValue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지정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7F4AF-9B5B-962C-2535-E7F307CC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65" y="2284276"/>
            <a:ext cx="5525271" cy="971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D02AAB-21B8-A3CC-D0F4-303B588F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411" y="3356377"/>
            <a:ext cx="3696216" cy="1209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FAE587-4BBF-524A-637E-1015CE257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446" y="5349875"/>
            <a:ext cx="3954554" cy="8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48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타입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폼 관련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submit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서버로 폼의 정보를 전달할 때 이벤트 실행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(submit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change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요소의 값이 변경됐을 때 이벤트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입력이 끝나고 포커스를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빠져나왔을때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blur &gt;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포커스되어있던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요소에서 포커스를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뗏을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이벤트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focus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요소에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포커스되었을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이벤트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 로딩 관련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load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 내의 모든 리소스의 다운로드가 끝난 후에 이벤트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모든 걸 다 다운로드 받고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하면 웹 구동이 느리게 실행됨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DOMContentLoaded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DOM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컨텐츠의 로딩이 끝나면 이벤트 발생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상태가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레디가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되면 이벤트를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되기에 리소스를 다운받을 때까지 기다리지 않아서 빠르게 실행됨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(ie9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이후부터 사용가능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6107B1-5759-29F1-1E8F-55D3976C2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960" y="230578"/>
            <a:ext cx="4458109" cy="15994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BFFD5E-A8D6-DD7A-466C-F21929CE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931" y="4542416"/>
            <a:ext cx="3414760" cy="14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6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function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 값을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default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정해주기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본래라면 첫번째 사진처럼 했지만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좀 더 간편하게 정해줄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두번째 사진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…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통해 여러 파라미터를 받을 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of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자바에서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foreach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문처럼 사용 가능하다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리턴이 없는 함수가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있는거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같지만 모든 함수는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 값이 존재한다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(return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udefined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생략이 되어있음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함수의 리턴 값을 이용한 활용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98D578-B0C2-E063-FD9C-5410319F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84" y="745057"/>
            <a:ext cx="4713316" cy="1571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8DF027-8588-BDF0-F44B-EF0E2D04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465" y="2562074"/>
            <a:ext cx="5230762" cy="908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15EEA4-9AC3-4A82-33CA-34001BA79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503" y="3755874"/>
            <a:ext cx="3248478" cy="1409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8BDDB8-AA82-3A00-40EF-F88C1C176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256" y="5571745"/>
            <a:ext cx="281979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63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타입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 관련                 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키보트와 조합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마우스 포인터 위치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event.clientX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event.clientY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EA08B7-1F9A-4707-2704-2AA52A11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43244"/>
            <a:ext cx="2136114" cy="3113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D8B3A5-5B07-B91F-AA0D-A43547E0A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55" y="362788"/>
            <a:ext cx="2136113" cy="1160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7297D-B3AF-77ED-2E93-15624A9618BF}"/>
              </a:ext>
            </a:extLst>
          </p:cNvPr>
          <p:cNvSpPr txBox="1"/>
          <p:nvPr/>
        </p:nvSpPr>
        <p:spPr>
          <a:xfrm>
            <a:off x="5778908" y="2070947"/>
            <a:ext cx="448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특수키가 눌려진 상태에서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감지할때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8630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on API  &gt;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.on(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대괄호는 생략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selector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필터링의 기능을 담당하며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이벤트가 적용될 태그를 분리가능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다중 바인딩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메서드에 여러 개의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이벤트를 넣음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(events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두개이상의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이벤트를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이벤트마다 다른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실행하고 싶다면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025AD-4A5F-CF08-4807-C2272655E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955" y="652663"/>
            <a:ext cx="6656697" cy="7646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275BE7-8E77-EC96-9550-7B2F16F65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472" y="1785250"/>
            <a:ext cx="3855012" cy="23841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1DF8B0-D716-6671-C079-936C3B151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057" y="4190549"/>
            <a:ext cx="4496427" cy="704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209AF1-5268-50C8-8739-0F4322E96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85953"/>
            <a:ext cx="3075612" cy="25092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A8616C-7A02-DB13-0E06-F9DF0FEE3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571" y="5173638"/>
            <a:ext cx="5763429" cy="35247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1957A8-7CFF-C312-EE17-7439FDAD5E1A}"/>
              </a:ext>
            </a:extLst>
          </p:cNvPr>
          <p:cNvCxnSpPr/>
          <p:nvPr/>
        </p:nvCxnSpPr>
        <p:spPr>
          <a:xfrm flipH="1">
            <a:off x="3225338" y="5257800"/>
            <a:ext cx="997527" cy="36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4B90F0-6716-1262-4276-717A49C6625B}"/>
              </a:ext>
            </a:extLst>
          </p:cNvPr>
          <p:cNvCxnSpPr/>
          <p:nvPr/>
        </p:nvCxnSpPr>
        <p:spPr>
          <a:xfrm>
            <a:off x="6917170" y="3985953"/>
            <a:ext cx="587887" cy="55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47E81F-5774-3D52-A774-835B9F833E59}"/>
              </a:ext>
            </a:extLst>
          </p:cNvPr>
          <p:cNvCxnSpPr>
            <a:cxnSpLocks/>
          </p:cNvCxnSpPr>
          <p:nvPr/>
        </p:nvCxnSpPr>
        <p:spPr>
          <a:xfrm>
            <a:off x="6960648" y="3985953"/>
            <a:ext cx="611489" cy="117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09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jQuery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off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 &gt;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.off(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이벤트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제거할때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쓰이는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API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이벤트가 여러 개 있을 때 해당 이벤트를 지운다면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모두 지워진다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같은 이벤트 중 원하는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지우고 싶다면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.off(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이벤트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핸들러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지운다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 개의 이벤트를 한번에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지우고 싶다면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이벤트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자리에 여러 이벤트를 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FCDC14-7D02-A89C-BA64-D134D759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149" y="3137814"/>
            <a:ext cx="645885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65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Ajax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자바스크립트로 내부적으로 통신이 가능하게 해서 웹 페이지를 동적으로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움직일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서버와 통신하는 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비동기적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어떠한 작업이 진행 중일 때 다른 일을 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네트워크 지연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XMLHttpRequest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객체를 만든 다음 그 객체의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open(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전송방식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가져올 페이지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메서드를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그리고 그 객체의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send()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넣어줘서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open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메서드의 정보를 따라 통신을 시작하게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onreadystatechange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서버와 통신이 끝났을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호출되는 이벤트로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readyState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통신의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현재상태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1,2,3,4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status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통신결과를 뜻함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47F2EF-10C3-5173-1997-6F5411CE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79" y="4417666"/>
            <a:ext cx="713522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41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Ajax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post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방식으로 전송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send()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인자로 보낼 데이터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넣어서 보냄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setRequestHeader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넘긴 것처럼 인식함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 구분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1&amp;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‘=‘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통해서 이름과 값을 구분하고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‘&amp;’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값의형식을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구분한다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CD309F-0E12-F100-C4B5-83E48B83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49" y="129914"/>
            <a:ext cx="645885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113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자바스크립트에서 객체를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사용하는 표현식을 의미한다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규칙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약속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{ }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오브젝트를 정의하고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이름과 값을 구분함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[ ]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배열을 정의하고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구분함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언어와 언어사이에는 배열이나 객체 상태 그대로 전송하는 방법은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존재하지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JSON.parse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 데이터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 데이터를 자바스크립트에서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데이터로 변환됨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JSON.stringify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데이터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데이터를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포멧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변형한 문자열 데이터로 변환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5255E6-F840-D420-9858-848912DD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09" y="1973215"/>
            <a:ext cx="544906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7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99871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ajax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지원하는 타입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&gt;&gt;&gt;&gt;&gt;&gt;&gt;&gt;&gt;&gt;&gt;&gt;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사용해서 보다 간단하게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다른쪽에서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데이터들을 들고 올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사진처럼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split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쓸 필요가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1E92C1-89E0-A3B1-3476-7E452395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65" y="3672696"/>
            <a:ext cx="5439534" cy="2934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45A1B8-9D9A-6665-9F32-3B1EDC6E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31" y="3602038"/>
            <a:ext cx="5420481" cy="2743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5129C1-4A71-E852-E3E5-214810355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334" y="286438"/>
            <a:ext cx="354379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17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ajax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더 간단하게 데이터를 주고 받을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크로스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브라우징을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신경쓰지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않아도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-$.ajax(settings)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data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서버에 전송할 데이터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주고 받을 장소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type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전송방식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(get, post)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datatype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리턴 받은 데이터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타입이 해당 형식을 가짐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` success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성공했을 때 호출할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콜백함수를 전함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ex. success : function(data){}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여기서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해당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들고온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데이터를 뜻함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.serialize()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객체의 구성요소 중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선택된 값들을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(name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속성을 가져야함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9E9A53-61B7-3CE9-F86E-ECD30D77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39" y="2328162"/>
            <a:ext cx="5206461" cy="26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77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jQuery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ajax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하면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리턴받는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데이터가 문자열이라도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형식을 띄게 되기 때문에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jQuery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자체에서 알아서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parsing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시켜준다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문자열 데이터를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JSON.parsing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 필요가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자동으로 처리해준다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3DCD88-842A-61F4-C32E-E7AE1519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72" y="3429000"/>
            <a:ext cx="5890490" cy="27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457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34067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function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 표현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 함수는 변수에 할당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함수를 할당 받은 변수에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써서 해당 할당된 함수를 부를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callback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어떤 함수에서 도출되는 함수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특별한 문법적 특징을 가지고 있는 것이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아니라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단순히 호출방식의 의한 구분이다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어떤 이벤트가 발생했거나 특정 시점에 도달했을 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시스템에서 호출하는 함수를 말한다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A5D0E8-5439-698E-B9E0-CA1CD6B0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48" y="446651"/>
            <a:ext cx="5730752" cy="1259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6D4C56-8816-A447-507A-FCC650CB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63" y="4134819"/>
            <a:ext cx="384863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64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</a:t>
            </a:r>
          </a:p>
        </p:txBody>
      </p:sp>
    </p:spTree>
    <p:extLst>
      <p:ext uri="{BB962C8B-B14F-4D97-AF65-F5344CB8AC3E}">
        <p14:creationId xmlns:p14="http://schemas.microsoft.com/office/powerpoint/2010/main" val="254117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class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관련있는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변수나 함수를 묶은 컨테이너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클래스는 그저 틀만 있다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정의만 들어있고 데이터는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이용해서 데이터를 넣은 것을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오브젝트라고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(object)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자바스크립트에도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게터세터가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변수이름이 다른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`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스크립트안에 세터를 정의하게 되면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this.age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세터를 호출하게 변경됨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세터안의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this.age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세터를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호출하는 뜻이기에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무한재귀에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빠지게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세터안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변수는이름을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조금 다르게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써줌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문제는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세터의값은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들어가지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 적어도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EF8DF5-8568-71C8-A0B9-0735CF0C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378" y="1061696"/>
            <a:ext cx="4410691" cy="2448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76A5D4-97C0-2AC6-1746-F8DCE9D61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889" y="3872751"/>
            <a:ext cx="365811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4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상속과 다양성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super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부모의 값을 가져올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(draw()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부모와 같은 이름의 함수를 정의하여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역할를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하는 함수를 만들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오버라이딩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getArea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함수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instanceOf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값이 해당 클래스의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오브젝트가 맞는지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true/false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반환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C37717-E02F-8068-D67D-CE72574D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819" y="748145"/>
            <a:ext cx="4277274" cy="60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9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6696</Words>
  <Application>Microsoft Office PowerPoint</Application>
  <PresentationFormat>와이드스크린</PresentationFormat>
  <Paragraphs>1024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85</cp:revision>
  <dcterms:created xsi:type="dcterms:W3CDTF">2022-04-01T09:14:20Z</dcterms:created>
  <dcterms:modified xsi:type="dcterms:W3CDTF">2022-10-14T06:12:27Z</dcterms:modified>
</cp:coreProperties>
</file>