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◆변수이름의 규칙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유니코드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특수기호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_ , $)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 글자로 숫자는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</a:t>
            </a: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대소문자 구별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E4D27-9BE4-4A0D-A41A-3C960B493D0B}"/>
              </a:ext>
            </a:extLst>
          </p:cNvPr>
          <p:cNvSpPr txBox="1"/>
          <p:nvPr/>
        </p:nvSpPr>
        <p:spPr>
          <a:xfrm>
            <a:off x="572493" y="3061355"/>
            <a:ext cx="1130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◆식별자 관례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 글자는 무조건 대문자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두번째 단어 첫 글자도 대문자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 글자는 무조건 소문자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두번째 단어 첫 글자부터는 대문자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글자를 대문자로 표기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(final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구문이 붙으면 상수가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1443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JAVA_HOME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파일이 설치된 경로를 지정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 이유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 변경의 편리함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CLASSPATH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 시 필요한 클래스 파일들을 찾는 경로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           (CLASSPATH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사용하고자 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.class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파일의 위치를 알려줌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%JAVA_HOME%\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\lib\rt.jar;. &gt;&gt; ‘rt‘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 있는 클래스들을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맨 뒤에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‘.’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쓰는 이유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내가 직접 만든 클래스 때문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PATH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내가 원하는 파일이 현재 위치한 폴더에 없다면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PATH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적힌 경로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찾아가게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어디서든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PATH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경로의 파일 실행이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33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071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Package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 이유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이름이 겹치는 파일들이 있을 때 겹치는 파일의 위치를 다르게 해서            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중복되는 파일들을 존재하게 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경로가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Package.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Package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이름의 규칙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유일한 문자열이여야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 네임을 뒤집어서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고슬링 형이 만든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Package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제외함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			        </a:t>
            </a:r>
          </a:p>
        </p:txBody>
      </p:sp>
    </p:spTree>
    <p:extLst>
      <p:ext uri="{BB962C8B-B14F-4D97-AF65-F5344CB8AC3E}">
        <p14:creationId xmlns:p14="http://schemas.microsoft.com/office/powerpoint/2010/main" val="321127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4717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◆단어 의미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표준출력장치를 불러옴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콘솔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System.in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표준입력장치를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키보드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Scanner(System.in)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입력장치의 입력을 읽는다는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nextInt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키보드 입력을 정수로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바꿔줌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처음부터 정수가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클래스를 가져온다는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Scanner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써서 가져오지 않는가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System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java.lang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소속이기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자동적으로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 java.lang.*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생긴다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37387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228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이것은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+ 5 +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“);  VS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이것은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입니다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“, 5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%d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%f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실수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%s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\n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줄바꿈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\t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\”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글자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     \\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글자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\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◆에러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에러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시 나타나는 에러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문법적인 문제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런타임 에러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컴파일은 가능한데 실행하면 에러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예외에러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 에러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실행 다 가능한데 결과가 예상과 다른 에러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6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404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11</cp:revision>
  <dcterms:created xsi:type="dcterms:W3CDTF">2022-04-01T09:14:20Z</dcterms:created>
  <dcterms:modified xsi:type="dcterms:W3CDTF">2022-04-05T00:19:03Z</dcterms:modified>
</cp:coreProperties>
</file>