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E4FDC-D5FC-DB80-B223-494D4C9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2AA47-713F-E1BD-A348-B399B3C4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7DB8-4627-81D6-B6A9-5AA6C938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EF1CC-C729-BD2C-B2C3-F5C58274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885AF-06E6-7620-F650-DFDC14BD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6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F0F5-64FD-6EE4-BC35-48E5E5BD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E827-5145-2045-79E6-B9FC51C7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B790-F4D5-EB96-4A18-7A476A26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FA098-6A0F-C840-FE7B-9945F154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AE122-F492-997A-A576-E17E2F2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E6CC23-ECD2-EA60-9CD7-13B3F48F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6CAD9-2A1D-013F-883F-CB2FBA0E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EE08C-6D2A-C96A-3415-EE7B4B1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DC5FC-4C10-7B48-3903-86717F9E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12416-A03C-90D7-FD5D-44070EFB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60E9-0B9F-3AA5-6AF2-D6EA647F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58C5-CAD5-A3B6-CFB3-D3D9B82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16D6B-89CB-EDA7-849C-A3FD689E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255B7-473B-F7E4-A40D-892944AA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4C565-9D81-4AB6-AECB-1AFA41E9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1E3E5-36FF-6CEC-A20F-5E5741AC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704EC-A2BA-3DC1-9917-5F61872F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850B4-E565-1B0F-F7F6-9EB32F3E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43E93-F198-A9AB-ED99-5458CB2E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2C82-5C05-EC8C-E878-E4949E00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5B96-E10E-D447-68C4-5AD4674C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218BA-7F50-2C21-AE48-352B3D92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23717-7FD8-2B20-A98E-363B0B1C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78558-9A5A-05AE-9156-8872AB00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7B2B6-9946-CDE8-49C5-12DE8768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D9782-B3BB-543B-19EF-812678C1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2FE8C-9FE4-1429-6B46-C4561A9E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B0F6A-4445-A0A8-3D7F-A2882D18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BAAB1-A3B9-03FF-FDF6-7C368661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1A74D-EB10-1C59-39BD-BF274A60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E7684-7BA0-2BF7-8FF3-B7AF830E8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3315E-BBF8-3065-CDB3-6AB8BC09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34F3E-72EC-2258-415F-9D02E09F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CC032-D995-3042-9CDB-D91AA8CC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BBBC-2C48-6849-8D28-D091D99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F867E-F697-D689-BAF5-CEA3FAA9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87819-92CF-77C6-D7AD-4B3DB0AA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39149-6632-26D6-3DF9-9A6B0171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4EFD6-3A08-F8F8-3264-2ECECD4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55C9B-DF88-8FD7-94D4-8E683468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8F620-E147-356F-BCEB-90C18716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2FDC-38DE-B357-0155-33636851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87ED0-05FC-6909-7CC2-BC5AA770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E1319-D335-6991-0C75-CA381B41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A2759-BC30-8826-1FF0-D87333BD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7818B-0A3F-2C68-016F-5AE264E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2BCD0-7CE8-D474-5007-C896E08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2724-E58B-6F64-B9AA-91DDD7F8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28A6B-FA25-6620-9665-95547EA57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A037-3FA9-3C23-C4DB-6368722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7F31A-05D0-8B05-7D70-073BEC72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33FC2-8110-45DE-C908-C4347421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250C9-1695-25E2-099E-70551104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12519-657F-3319-8787-55F8325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35EA-07E3-8FC5-8D9B-D150FE5E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8CB5A-712A-CCC7-72AB-C5DCE5B78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9143-77B4-4B4E-A4AD-3A0B36F8D0ED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6A60C-7279-529D-5094-DE3D0C0C7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25289-5731-87CE-4E2D-D814FFA5D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E0E1-7C55-4BAB-A85E-BDAFA8B09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0F060C-4BA8-71B2-87AF-E458F29C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3" y="498772"/>
            <a:ext cx="3852094" cy="1709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E37E3-106A-B9E1-8BCD-81F756C7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3" y="2208449"/>
            <a:ext cx="3852097" cy="17096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C658F-93E0-A193-7C01-11EC5FA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3" y="3977174"/>
            <a:ext cx="3852097" cy="17096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77711-7275-3DF5-C73E-79D138FDF99D}"/>
              </a:ext>
            </a:extLst>
          </p:cNvPr>
          <p:cNvSpPr/>
          <p:nvPr/>
        </p:nvSpPr>
        <p:spPr>
          <a:xfrm>
            <a:off x="6007327" y="543474"/>
            <a:ext cx="768988" cy="113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soket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C08299-5596-5901-1C90-F503833D3FFE}"/>
              </a:ext>
            </a:extLst>
          </p:cNvPr>
          <p:cNvSpPr/>
          <p:nvPr/>
        </p:nvSpPr>
        <p:spPr>
          <a:xfrm>
            <a:off x="5754849" y="423271"/>
            <a:ext cx="6107184" cy="14558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E53C0-80D4-C6D9-43EE-21FBBB0256D0}"/>
              </a:ext>
            </a:extLst>
          </p:cNvPr>
          <p:cNvSpPr txBox="1"/>
          <p:nvPr/>
        </p:nvSpPr>
        <p:spPr>
          <a:xfrm>
            <a:off x="8014283" y="22701"/>
            <a:ext cx="15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Thread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3F74C9-924D-EB4D-658C-E74975B3250C}"/>
              </a:ext>
            </a:extLst>
          </p:cNvPr>
          <p:cNvSpPr/>
          <p:nvPr/>
        </p:nvSpPr>
        <p:spPr>
          <a:xfrm>
            <a:off x="5754849" y="2677423"/>
            <a:ext cx="6107184" cy="37791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123953-7C7D-D30A-6105-4E3F43C3DBF6}"/>
              </a:ext>
            </a:extLst>
          </p:cNvPr>
          <p:cNvSpPr/>
          <p:nvPr/>
        </p:nvSpPr>
        <p:spPr>
          <a:xfrm>
            <a:off x="7797780" y="606511"/>
            <a:ext cx="2138767" cy="45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server.accept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E2696-4B7E-DA93-7A84-C38D0B28BF76}"/>
              </a:ext>
            </a:extLst>
          </p:cNvPr>
          <p:cNvSpPr/>
          <p:nvPr/>
        </p:nvSpPr>
        <p:spPr>
          <a:xfrm>
            <a:off x="7797780" y="1221560"/>
            <a:ext cx="3175020" cy="45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EchoThread.start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2F8B505-3EAD-B322-9F3C-BE98D240FE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9404" y="1647940"/>
            <a:ext cx="1171267" cy="824758"/>
          </a:xfrm>
          <a:prstGeom prst="bentConnector3">
            <a:avLst>
              <a:gd name="adj1" fmla="val -160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999305-AA7B-C406-BB89-9B50B25E4C00}"/>
              </a:ext>
            </a:extLst>
          </p:cNvPr>
          <p:cNvSpPr txBox="1"/>
          <p:nvPr/>
        </p:nvSpPr>
        <p:spPr>
          <a:xfrm>
            <a:off x="8019917" y="2276621"/>
            <a:ext cx="15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Echo Thread 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1D2337-3CE6-7F9E-686C-EDF5B8A46F6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46537" y="743919"/>
            <a:ext cx="1760790" cy="609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0A0286-A6DB-98D9-D20E-139F4FA81B25}"/>
              </a:ext>
            </a:extLst>
          </p:cNvPr>
          <p:cNvCxnSpPr>
            <a:cxnSpLocks/>
          </p:cNvCxnSpPr>
          <p:nvPr/>
        </p:nvCxnSpPr>
        <p:spPr>
          <a:xfrm flipV="1">
            <a:off x="4241756" y="743919"/>
            <a:ext cx="1760790" cy="2319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C1E482-7A24-538C-EA85-5341E57FAF90}"/>
              </a:ext>
            </a:extLst>
          </p:cNvPr>
          <p:cNvCxnSpPr>
            <a:cxnSpLocks/>
          </p:cNvCxnSpPr>
          <p:nvPr/>
        </p:nvCxnSpPr>
        <p:spPr>
          <a:xfrm flipV="1">
            <a:off x="4241756" y="743919"/>
            <a:ext cx="1770354" cy="4088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각형 18">
            <a:extLst>
              <a:ext uri="{FF2B5EF4-FFF2-40B4-BE49-F238E27FC236}">
                <a16:creationId xmlns:a16="http://schemas.microsoft.com/office/drawing/2014/main" id="{495B124E-5612-2456-1965-E8AE9E04DB24}"/>
              </a:ext>
            </a:extLst>
          </p:cNvPr>
          <p:cNvSpPr/>
          <p:nvPr/>
        </p:nvSpPr>
        <p:spPr>
          <a:xfrm>
            <a:off x="8886436" y="4475863"/>
            <a:ext cx="1038633" cy="71229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br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오각형 19">
            <a:extLst>
              <a:ext uri="{FF2B5EF4-FFF2-40B4-BE49-F238E27FC236}">
                <a16:creationId xmlns:a16="http://schemas.microsoft.com/office/drawing/2014/main" id="{900B1AC6-060B-2F30-ADBE-C482492C6D21}"/>
              </a:ext>
            </a:extLst>
          </p:cNvPr>
          <p:cNvSpPr/>
          <p:nvPr/>
        </p:nvSpPr>
        <p:spPr>
          <a:xfrm>
            <a:off x="7837212" y="4475863"/>
            <a:ext cx="1038633" cy="71229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isr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오각형 20">
            <a:extLst>
              <a:ext uri="{FF2B5EF4-FFF2-40B4-BE49-F238E27FC236}">
                <a16:creationId xmlns:a16="http://schemas.microsoft.com/office/drawing/2014/main" id="{37394B7A-D2C7-D64B-74FC-B28DF839ED6D}"/>
              </a:ext>
            </a:extLst>
          </p:cNvPr>
          <p:cNvSpPr/>
          <p:nvPr/>
        </p:nvSpPr>
        <p:spPr>
          <a:xfrm>
            <a:off x="6784079" y="4457201"/>
            <a:ext cx="1038633" cy="71229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오각형 21">
            <a:extLst>
              <a:ext uri="{FF2B5EF4-FFF2-40B4-BE49-F238E27FC236}">
                <a16:creationId xmlns:a16="http://schemas.microsoft.com/office/drawing/2014/main" id="{37E69D39-95B3-9750-3DE5-24F28F211579}"/>
              </a:ext>
            </a:extLst>
          </p:cNvPr>
          <p:cNvSpPr/>
          <p:nvPr/>
        </p:nvSpPr>
        <p:spPr>
          <a:xfrm flipH="1">
            <a:off x="8802051" y="3399306"/>
            <a:ext cx="1021036" cy="712300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오각형 22">
            <a:extLst>
              <a:ext uri="{FF2B5EF4-FFF2-40B4-BE49-F238E27FC236}">
                <a16:creationId xmlns:a16="http://schemas.microsoft.com/office/drawing/2014/main" id="{2A8ED499-EAD5-6348-0B4C-BB7CB81FB262}"/>
              </a:ext>
            </a:extLst>
          </p:cNvPr>
          <p:cNvSpPr/>
          <p:nvPr/>
        </p:nvSpPr>
        <p:spPr>
          <a:xfrm flipH="1">
            <a:off x="7739572" y="3399306"/>
            <a:ext cx="1021036" cy="712300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osw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오각형 23">
            <a:extLst>
              <a:ext uri="{FF2B5EF4-FFF2-40B4-BE49-F238E27FC236}">
                <a16:creationId xmlns:a16="http://schemas.microsoft.com/office/drawing/2014/main" id="{4ED6682E-27F4-64BC-C66D-43372EDE8175}"/>
              </a:ext>
            </a:extLst>
          </p:cNvPr>
          <p:cNvSpPr/>
          <p:nvPr/>
        </p:nvSpPr>
        <p:spPr>
          <a:xfrm flipH="1">
            <a:off x="6656119" y="3399306"/>
            <a:ext cx="1021036" cy="712300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DCF5013-142F-1883-E15A-1E3D29D7096D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953610" y="2982881"/>
            <a:ext cx="3134557" cy="5263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DDACD05-604A-1452-3880-959A09432A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78569" y="2603637"/>
            <a:ext cx="2062090" cy="231816"/>
          </a:xfrm>
          <a:prstGeom prst="bentConnector3">
            <a:avLst>
              <a:gd name="adj1" fmla="val 39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35EEEE7-9321-FE92-6A51-E53820F3C4D7}"/>
              </a:ext>
            </a:extLst>
          </p:cNvPr>
          <p:cNvCxnSpPr>
            <a:cxnSpLocks/>
          </p:cNvCxnSpPr>
          <p:nvPr/>
        </p:nvCxnSpPr>
        <p:spPr>
          <a:xfrm flipH="1">
            <a:off x="4281169" y="1353611"/>
            <a:ext cx="1721377" cy="3834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5C554A-B77C-57E1-6BD2-E4BEDD0879C6}"/>
              </a:ext>
            </a:extLst>
          </p:cNvPr>
          <p:cNvCxnSpPr>
            <a:cxnSpLocks/>
          </p:cNvCxnSpPr>
          <p:nvPr/>
        </p:nvCxnSpPr>
        <p:spPr>
          <a:xfrm flipH="1">
            <a:off x="4261037" y="1334949"/>
            <a:ext cx="1755345" cy="2064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9C1875-57F2-6880-C2F3-B28B38967876}"/>
              </a:ext>
            </a:extLst>
          </p:cNvPr>
          <p:cNvCxnSpPr>
            <a:cxnSpLocks/>
          </p:cNvCxnSpPr>
          <p:nvPr/>
        </p:nvCxnSpPr>
        <p:spPr>
          <a:xfrm flipH="1">
            <a:off x="4246537" y="1377756"/>
            <a:ext cx="1780413" cy="353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870A7E8-E39D-60D0-2AF4-CE267E968948}"/>
              </a:ext>
            </a:extLst>
          </p:cNvPr>
          <p:cNvSpPr/>
          <p:nvPr/>
        </p:nvSpPr>
        <p:spPr>
          <a:xfrm>
            <a:off x="9914543" y="3399306"/>
            <a:ext cx="1724683" cy="178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60B5F0-09AA-17F4-8440-AEC7BDEEE444}"/>
              </a:ext>
            </a:extLst>
          </p:cNvPr>
          <p:cNvSpPr/>
          <p:nvPr/>
        </p:nvSpPr>
        <p:spPr>
          <a:xfrm>
            <a:off x="9155894" y="5323802"/>
            <a:ext cx="1517297" cy="45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br.readLine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5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</cp:revision>
  <dcterms:created xsi:type="dcterms:W3CDTF">2022-06-27T08:16:25Z</dcterms:created>
  <dcterms:modified xsi:type="dcterms:W3CDTF">2022-06-27T09:10:55Z</dcterms:modified>
</cp:coreProperties>
</file>