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cheat-she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docs.github.com/en/get-started/writing-on-github/getting-started-with-writing-and-formatting-on-github/basic-writing-and-formatting-syntax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처음 시작할 때 처음 시작할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config --global user.name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""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user.email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설정해준다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설정된 것을 확인하는 방법은 뒤의 내용을 빼고 명령어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vscode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안에서 폴더와 터미널을 넣어서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 파일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폴더에서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관리하는 파일을 생성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파일을 지우면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관리했던 내용들이 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날아감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자료들의 상태 확인방법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status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폴더의 자료들이 어떠한 상태인지 확인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언트랙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관리에 들어간 적 없는 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사진은 해당 폴더의 모든 파일들을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571CF6-4440-3EDF-2F9E-E2D75C2B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143" y="2316019"/>
            <a:ext cx="3588926" cy="575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96DA28-B27B-D308-D746-B8CF5387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870" y="2891854"/>
            <a:ext cx="3256130" cy="14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3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합치는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(merge,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merge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이어 붙이며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 내역을 남길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필요가 있을 때 적합한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rebase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이어붙이며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깔끔히 정리된 내역을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유지할 때 사용하는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merge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git merge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합친 결과가 나올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merge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전으로도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하는 것도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했다면 이어 붙인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480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rebase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rebase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이어붙여줄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rebase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이동한 후에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 수행이후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이어붙여준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이어붙인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통합 충돌 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(merge)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합칠 때 충돌이 일어날 수 있는데 아래 사진처럼 뭘 고를지 선택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해주면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 이후 저장해주고 내용이 바뀌었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해주면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(git 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하고나서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wq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너무 충돌이 많고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멈춰야 한다면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git merge --abort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중단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B06FD-E813-5C6B-B0CE-EEE1FA7E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92" y="4166840"/>
            <a:ext cx="561100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6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통합 충돌 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(rebase)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경우는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끝내지만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붙이기 때문에 추가된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커밋마다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따로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적용해줘야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git rebase --abort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리베이트 중단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충돌을 해결했다면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add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해주고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rebase --continue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해서 남은 충돌들을 해결하고 반복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2A07E3-9B68-8635-A2A0-0169931D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60" y="2289039"/>
            <a:ext cx="493463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0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버튼을 눌러서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더블클릭해서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변경사항을 재배치를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병합을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충돌 해결하기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충돌 파일을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우클릭하여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충돌해결에서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’,’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하나를 클릭한 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해주면 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9DBFF7-6A9D-4FFD-1BBC-1406F32B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482822"/>
            <a:ext cx="695422" cy="600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FA98C4-919D-08F8-449F-A0361A9C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16" y="2001838"/>
            <a:ext cx="1876687" cy="1105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41B0A1-D7CB-4BFA-18ED-60D863FC7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54" y="3739403"/>
            <a:ext cx="2695491" cy="22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5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연동하기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remote add origin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 주소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저장소로의 연결을 추가한다는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(origin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원격저장소 이름이며 아무거나 가능한데 흔히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origi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–u origin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원격저장소에 업로드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이후로는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하면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가게됨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remove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 연결을 지움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B3354-F4EA-9B64-330E-146825F7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52365"/>
            <a:ext cx="6364771" cy="2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업로드된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파일들을 다운 받는 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zip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파일은 없기 때문에 협업할 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비추천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업로드 파일을 받을 폴더에서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bash here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눌러서 주소를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4. git bash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‘git clone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복사된 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파일을 열어서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40D8DC-91FB-F044-816A-FF967A1A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07" y="3643758"/>
            <a:ext cx="2867109" cy="29401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EAD918-4CC9-967B-9286-60BE76950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748" y="3931686"/>
            <a:ext cx="3880391" cy="2652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E5A718-F61B-C051-E721-29FF36D1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229" y="4142506"/>
            <a:ext cx="429637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업데이트한 내용들을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적용하기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내용을 업데이트 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내에서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파일에 들어가서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연필 버튼을 누름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3.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커밋이름을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commit change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05E13E-02B4-078E-4D4B-95C95699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84" y="4849234"/>
            <a:ext cx="4742981" cy="1772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7D4C1C-059C-2B08-4A8C-E813E0B1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96" y="4429919"/>
            <a:ext cx="5186905" cy="21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업데이트된 내용을 로컬에 적용하기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pull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업데이트된 내용이 있어서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안될 경우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먼저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해야하는데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git pull –-no-rebase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시켜줌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git pull –rebase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시켜줌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후 마지막으로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 pull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협업할 때 괜찮다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강제적으로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뭔가 잘못된 경우 팀원들과 합의했을 때 써야함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--force</a:t>
            </a:r>
          </a:p>
        </p:txBody>
      </p:sp>
    </p:spTree>
    <p:extLst>
      <p:ext uri="{BB962C8B-B14F-4D97-AF65-F5344CB8AC3E}">
        <p14:creationId xmlns:p14="http://schemas.microsoft.com/office/powerpoint/2010/main" val="213731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원격에 추가하기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만들고 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안되고 오류 메시지가 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git push –u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저장소이름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오류창에 나와있는 코드를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원격을 포함하여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확인하는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branch -a or git branch --all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눌러서 새로운 이름의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정해주고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create branch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2CC63-9964-4B21-B396-BC704B1B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78" y="1991695"/>
            <a:ext cx="4639322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E82FB2-E8C8-88EE-32E3-A6287C89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838" y="4647104"/>
            <a:ext cx="277216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원격의 변경사항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원격에서 변경사항이 생겼을 경우 로컬에는 변경사항이 뜨질 않는다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fetch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원격의 변경 사항을 확인해줌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로컬로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switch –t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지우기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--delete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8146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포함하지 않을 파일들을 지정하는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gitignore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파일을 만들어서 그 파일안에 포함하지 않을 파일명을 적음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A7F1E1-5258-6A17-4C6C-CCDFD568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64" y="1946308"/>
            <a:ext cx="80973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원격 저장소 연결하기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 추가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추가를 눌러서 아래 사진의 주소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경로에 복사한 주소를 넣고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버튼을 눌러서 해당하는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저장소에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0439D-9D36-4958-F628-394F2A88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53" y="168936"/>
            <a:ext cx="2048510" cy="3751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381566-11F2-0A27-0E3C-6449E3F5B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61" y="2289908"/>
            <a:ext cx="5654431" cy="1094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EF0A75-A92E-1874-E23A-AB88107C4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269" y="4192758"/>
            <a:ext cx="3885731" cy="2515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1D2CA8-62F1-4950-55F6-D12BBE757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985" y="4888382"/>
            <a:ext cx="5466707" cy="19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동시에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버튼을 누르고 아래에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바뀐 내용 즉시 푸시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체크하고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fetch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패치 버튼을 누르면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pull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버튼을 누르면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(pull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할 경우 자동적으로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fetch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branch 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체크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해주면됨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92CECA-E279-22C0-15AF-33B4FBA1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04" y="1997725"/>
            <a:ext cx="7802064" cy="1333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8262F6-CAE8-5789-8A7B-15E85922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15" y="4050843"/>
            <a:ext cx="3228806" cy="11263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BB6DC6-EF92-80E6-F05F-030D3BEB4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135" y="5653950"/>
            <a:ext cx="4211534" cy="15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원격의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패치 버튼을 눌러서 원격에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갱신시켜주고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갱신된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우클릭하여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체크아웃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＇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확인을 눌러주면 끝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E2656-AB8A-42EF-6E7D-A5B7D037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21" y="1901588"/>
            <a:ext cx="4753638" cy="3400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75784A-61AF-9606-925C-5E7A039A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84" y="3571023"/>
            <a:ext cx="426779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공간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변경사항이 생기면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working directory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들어가고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staging area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repository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untracked : 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 적이 없는 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tracked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 적이 있는 파일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파일들을 다시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working directory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쪽으로 되돌리고 싶을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restore --staged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restore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(working directory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변경부분 제거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4CF96-E979-B902-E09A-E5A3138F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9" y="39492"/>
            <a:ext cx="6006549" cy="21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옵션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--soft : staging area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남겨줌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(repository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리셋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--mixed : working director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남겨줌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(staging area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리셋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변경사항은 유지됨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--hard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내역 자체를 리셋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(working directory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리셋해버림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변경사항도 다 리셋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HEAD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속한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가장 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과거로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(reset, revert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랑은 다름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시간만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checkout HEAD^  (^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~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수만큼 뒤로 이동함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과거 이동을 되돌리기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(ctrl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checkout –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완전히 되돌리기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임시적으로 정해준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switch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이동이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36143-8EA2-D810-C673-B79181E5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893" y="4007082"/>
            <a:ext cx="261021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8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checkout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한 과거 시점에서 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만들고 싶을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해당구문을 통해 원하는 과거 시점으로 이동하여 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만든다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HEAD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이용하여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리셋하는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reset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리셋옵션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HEAD~(‘~’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원하는 단계만큼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fetch vs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fetch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저장소의 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로컬로 가져오기만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변경사항을 확인만 하는 정도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pull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저장소의 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로컬로 가져와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변경사항을 적용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76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모르는 부분이 있을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도움받기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help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기본적인 명령어들과 설명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help -a &gt;&gt; (git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모든 명령어들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–h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명령어의 설명과 옵션보기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help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웹사이트에서 해당 명령어를 자세히 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config (git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--global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전역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--local)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config (--global) --list 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설정값들을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)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config –e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에디터에서 보기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config --global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core.editor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"code --wait“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코드로 에디터보기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4C82B7-A45E-7621-A319-4A2F126A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5613078"/>
            <a:ext cx="4410509" cy="14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git config (git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config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pull.rebase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true &gt;&gt; pull default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지정해줌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config –global alias.(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단축키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단축키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커밋하는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한단위의 작업은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커밋하나에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담기는 것이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커밋메세지는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아주 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작업한 것을 메세지로 채택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컨벤션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널리 사용되는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커밋메시지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작성방식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6D0474-A453-A571-9EBD-79CC41D9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5009836"/>
            <a:ext cx="4183768" cy="18268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3A86C3-68EB-CADC-BB6D-0A63B4911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10" y="4844121"/>
            <a:ext cx="4068666" cy="19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컨벤션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subject 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작업 내용을 간단하게 설명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body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길게 설명할 필요가 있을 시 작성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&gt;footer : breaking point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있거나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이슈에 대한 해결 작업일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8EB3A-0B82-78E1-5EFA-04277DDA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99" y="2692023"/>
            <a:ext cx="4305901" cy="3772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8C3DFE-916A-F043-0DF1-EE2F763F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32" y="116879"/>
            <a:ext cx="4183768" cy="18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섬세하게 커밋하기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add –p 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변경된 부분들을 체크할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변경된 부분에 대해서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yes/no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부분만 따로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–v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변경된 부분들을 체크하고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하던일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잠시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치워두기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하기전에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untracked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있으면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pop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다시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꺼내옴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(pop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꺼내왔을때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사라짐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–p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것만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치워둘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메세지와 함께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치워두기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list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치워둔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들의 목록을 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apply 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목록의 원소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stash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다시 꺼내기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drop 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목록의 원소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치워둔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stash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stash clear &gt;&gt; (stash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목록의 모든 원소들을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지울때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DAB14-2FF0-EA14-8107-D3587E26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87" y="362788"/>
            <a:ext cx="3524742" cy="1400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4BD13C-4511-2FA1-18CD-810A334C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551" y="3128910"/>
            <a:ext cx="195289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입력모드 진입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진입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모드에서는 해당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커멘드로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커밋이름을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했던 파일들이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E5B62D-EA87-5ED3-C9CC-4E86AED4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85" y="229293"/>
            <a:ext cx="6058746" cy="2000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834F6C-0EFC-45BC-FBB5-C53C191E8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85" y="2334252"/>
            <a:ext cx="5639587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43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수정하기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 –amend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들어간다음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커밋메시지를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수정가능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 --amend -m ‘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 –a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--amend -m ‘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&gt;&gt; (add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과거의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석제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분할하기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rebase –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대상 바로 이전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구문을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들어온다음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pick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대신 명령어를 넣고 저장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그 명령어에 따른 수행을 하면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0361E-214F-4384-EB8B-0193E3C5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44" y="2722846"/>
            <a:ext cx="2553056" cy="2524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73EED5-6CB7-77F3-92B2-DBA03131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0" y="4850014"/>
            <a:ext cx="3344824" cy="1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6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커밋하나를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둘로 나누기(분할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rebase –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명령어를 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rebasing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중인 상태에서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커밋하기 전으로 되돌린다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.(mix)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후 하나씩 다시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해주고나서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끝났으면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rebase --continue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관리하지 않는 파일들 삭제하기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clean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옵션들을 조합해서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D390E-3030-7EFE-9FB6-603B5CC3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17" y="2720487"/>
            <a:ext cx="3419952" cy="2248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A984BA-E3FF-3223-9D01-00D5886DD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2668"/>
            <a:ext cx="191479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2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커밋되지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않은 변경사항 되돌리기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restore .  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되지 않은 상태의 변경사항들을 되돌림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restore --staged &gt;&gt; (add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 상태의 변경사항들을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안한상태로 되돌림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restore --source=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상태로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파일상태만를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되돌림 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되돌리는 것은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시점을 키워드를 넣고 싶거나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버전 정보를 붙이고자 할 때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태그명이 달림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현존하는 태그들을 확인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show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태그 내용을 확인가능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–d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태그명이 달린 태그를 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–a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태그명이 달리면서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들어가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메세지도 남길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–m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태그명이 달리면서 메세지를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269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–m 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태그달기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tag –l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태그만 필터링하기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ex . git tag -l 'v1.*’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check out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태그로 체크아웃하기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저장소에 태그 올리기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원격저장소이름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원격저장소에 태그를 올림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--delete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원격저장소이름태그명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원격조장소에 해당 태그를 지움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push --tags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태그들이 원격에 올라감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120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릴리즈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통해 배포할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태그에 들어가서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릴리스 생성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릴리즈의 이름을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정해주고 그에 대한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남긴다음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publish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4C89D-34C0-6C9E-7A05-BE9FBB2C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4" y="1916968"/>
            <a:ext cx="6997468" cy="7541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F303F2-BCBB-D01D-A400-D78B490B7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340" y="2817241"/>
            <a:ext cx="5335107" cy="40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fastforward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vs 3-way merge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fastforward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공통조상이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브랜치쪽으로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당김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(rebase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3-way merge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일반적인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cherry-pick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가져온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구문으로 가져온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별개이다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파생된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rebase --onto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붙일브랜치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파생된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되돌리기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13F608-85F8-EBFC-7C9B-CE7F65A7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08" y="5193516"/>
            <a:ext cx="2904214" cy="16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하나로 묶어서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merge --squash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하고나면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대상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브랜치에서의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변경사항들이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된 상태이기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gitflow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협업을 위한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https://nvie.com/posts/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a-successful-git-branching-model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D21A4-84CF-F97B-44A2-7C9CFBC9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736" y="4704099"/>
            <a:ext cx="2562583" cy="183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8D5DBF-591F-D211-FF9C-A46EB3016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15" y="2713259"/>
            <a:ext cx="368668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log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자세히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–p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커밋마다의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변경사항을 자세히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–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갯수만큼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보기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두개를 합쳐서 사용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--stat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통계와 함께 더 자세히 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--online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커밋내용을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간단하게 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–S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내용을 검색해서 해당하는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찾음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--grep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메세지로 검색해서 해당하는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찾음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21208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 확인하기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diff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워킹 디렉토리의 변경사항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diff --name-only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변경된 파일명만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diff --staged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스테이지에서 변경사항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위와 섞어서 사용가능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diff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커밋간의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차이를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diff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HEAD~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HEAD~~~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diff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&gt;&gt;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브랜치간의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차이를 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4980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코딩 작성자 확인하기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blame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이것을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유저네임을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알아낼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&gt;git blame -L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줄부터 지정한 곳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알아낼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vscode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gitLens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다운 받으면 코드를 안치고도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간단하게 알아낼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46B8F-9BF9-C650-E2EB-AA4F3DFB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20" y="1179102"/>
            <a:ext cx="5973480" cy="2249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2027E9-7146-1638-FB7D-3CA8A28D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57800"/>
            <a:ext cx="424874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파일 담기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add "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섹션에서 해당파일의 자료 정보를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add .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섹션에서 모든 파일들의 자료 정보를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기록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프로젝트에서 커밋했던 기록들을 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조작법은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이랑 똑같다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간단하게 커밋하기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 -m ＂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한꺼번에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commit -am "(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)“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 추가된 파일이 없을 경우에만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언트랙파일이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2711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 발생 시점 찾기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bisect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 탐색 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이진 탐색 방법으로 찾음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bisect bad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 지점임을 표시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bisect good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오류가 발생하지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bisect reset &gt;&gt;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 탐색 종료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bisect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로 오류탐색을 시작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오류가 나므로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bisect bad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오류지점으로 의심되는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git checkout)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오류가 난다면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bad 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안난다면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good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이진탐색으로 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자동이동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원인을 찾을 때까지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 반복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6.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찾으면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bisect reset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2743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326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폴더 안에 또 다른 프로젝트가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포함될때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프로젝트에 사용되는 공통 라이브러리가 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submodule add submodule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레포지토리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주소의 프로젝트를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되어있는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명령어 이후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메인프로젝트의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파일에 변경 사항을 주고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모듈쪽은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안됨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그냥 서브 프로젝트의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가지고 있는 상태이기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F2281-E968-ABC3-2634-5644D005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04" y="4525526"/>
            <a:ext cx="481079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8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git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 모듈 변경 값을 적용하기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cd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명령어로 터미널을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거기서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commit 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다시 터미널을 돌아오면 이런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 모듈에 새로운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생겻다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돌아온 상태에서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commit push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업데이트 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메인 프로젝트만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클론한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경우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파일들은 받아져 있지 않다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git submodule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gitmodules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안의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할거면 그냥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쓰면됨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git submodule update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업데이트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submodule update --remote &gt;&gt;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원격에서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서브모듈의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1E5AA-4496-16D5-CD8C-9483EBB8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00" y="2627224"/>
            <a:ext cx="4934639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FFD7D7-855C-92E9-F8FF-5B0A83341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09" y="4836450"/>
            <a:ext cx="3073030" cy="4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03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프로젝트에 대한 설명 넣기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&gt;README.md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설명을 넣음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&gt;.md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마크다운이며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마크다운 문법이 따로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마크다운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4"/>
              </a:rPr>
              <a:t>깃허브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만든 다음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pull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로컬로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들고와서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작업할 수도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Pull request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내가 만든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위한 검수단계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하기 전에 리뷰를 거치기 위함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팀원들의 동의를 거친 뒤 대상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오른쪽 사진과 같은 창이 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눌러서 설명과 함께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그러면 밑의 사진처럼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pull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추가됨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0DED3-8271-2FDF-BCD5-902F3F5F3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90879"/>
            <a:ext cx="5439534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4ADB2-A99D-77ED-6417-CAFDA853C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395" y="6068445"/>
            <a:ext cx="533474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Pull request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변경사항을 팀원들이 봤을 때 괜찮으면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별로라면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취소한다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Issue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프로젝트의 문제 제보 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버그나 문제 제보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기능 등의 이슈 소통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issue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label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어떤 것 관련인지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해결이 완료되면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close issue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D8463-5EBA-9AC4-E700-DCC41815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82" y="869915"/>
            <a:ext cx="5953956" cy="504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646D9A-A1C5-9766-5393-27CFC328D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55" y="3459480"/>
            <a:ext cx="5382376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A97456-3ED9-867D-FE6C-7CC0ED8D1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748" y="4167493"/>
            <a:ext cx="8135485" cy="466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EF6C15-8C16-CA98-206C-28576C57A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724" y="4726358"/>
            <a:ext cx="280074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1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오픈소스 참여하기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fork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repository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repository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깃주소를 복사해서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bash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git clone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통해서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repository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변경사항을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commit push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한다음에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pull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요청을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블로그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repositor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새로 만드는데 이름은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내아이디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.github.io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짓는다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clone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폴더를 만들어주고 그것을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vscode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열어서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index.html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기본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틀을 만들어 주고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https://(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 아이디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).github.io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로 내 블로그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들어감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257E6C-B078-C9D5-8926-E78A9F58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1035051"/>
            <a:ext cx="7408154" cy="4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27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프로토콜을 통한 인증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키를 만들어주면 토큰을 사용할 필요가 없고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사이트들에서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setting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)&gt; SSH and GPG keys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클릭하기 전에 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만들어야함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cd ~/.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폴더가 있는지 체크하고 없다면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4.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-keygen -t ed25519 -C "(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이메일 주소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)＂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비밀번호가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필요없다면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엔터로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넘기면됨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cd ~/.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해당 폴더로 와서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입력하면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키가 뜨는데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.pub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붙은 것이 공개키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 붙은 것이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개인키이다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6.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후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공개키 로 나오는 값을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7.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복사 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붙이고 타이틀을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A7CF4-A7C4-AEBE-874B-3A10FE07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919" y="1933083"/>
            <a:ext cx="2772162" cy="2276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BED2C1-5CEC-659E-34E6-2D7AE4C9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734" y="4362357"/>
            <a:ext cx="3610532" cy="7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8.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 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vscode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와서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remote remove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으로 연결을 해제하고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9.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레파지토리에서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클릭하고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10. git remote add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11.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push –u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원격이름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넣어주면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원격이 연결됨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GPG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setting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계정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)&gt; SSH and GPG keys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GPG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키를 다운로드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3. bash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gpg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–full-generate-key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4. bits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4096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5.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진행하다보면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오른쪽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사진같은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화면이 뜨는데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비밀번호르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6.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gpg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--list-secret-keys --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-format=long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잘 되었는지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1748BD-092B-2C24-EDF6-F95DA391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36" y="1962188"/>
            <a:ext cx="4039164" cy="2143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4798A2-24AD-D62F-145E-1ED25E607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215" y="4638396"/>
            <a:ext cx="4792785" cy="470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484B45-3A5D-BF07-70B4-FC6A2E56B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66" y="5109363"/>
            <a:ext cx="278770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16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GPG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등록하기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7.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확인하고 나오는 창에서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부분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8.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gpg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--armor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--export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복사부분  을 치고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나온부분을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복사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(begin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end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싹다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9.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 GPG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10. 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방금 복사한 부분을 넣어주고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11. git config --global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user.signingkey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작은 복사부분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GPG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git commit –S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git tag -s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-m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태그의 경우 소문자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C545D-638E-E811-BF5C-B3E7E225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31" y="1472246"/>
            <a:ext cx="5171313" cy="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70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프로젝트를 과거시점으로 돌아가기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가지가 있음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reset vs revert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reset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시점으로 돌아간 뒤 이후 내역들을 지움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revert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되돌리기 원하는 시점의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거꾸로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현업에서는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리벌트만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reset                                              revert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64315-A35A-4FF4-3011-E2932077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94" y="3878881"/>
            <a:ext cx="4315427" cy="2800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6EF51A-4C24-BBBD-276B-C372C289C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61" y="3878806"/>
            <a:ext cx="4161038" cy="30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06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github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Action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통합을 자동화할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동영상보기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58272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05986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52616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30659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87574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0472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reset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reset --hard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돌아갈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커밋해쉬값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reset --hard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** revert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revert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돌아갈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커밋해쉬값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충돌이 일어나면 해당 문제 파일을 삭제하고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 revert --continue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마무리한다음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wq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저장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커멘드를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vim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들어가는데 별 변경점이 없다면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wq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나오면 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revert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--no-commit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돌아갈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커밋해쉬값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하지 않은 상태에서 해당 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돌아감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다른 작업을 추가한 다음 함께 커밋할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8977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커밋하기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버튼을 눌러 하나씩 올리거나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스테이지에 올리기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＂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버튼으로 올림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(git add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버튼을 눌러서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밑에 메시지에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커밋이름을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넣어준 다음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눌러줌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F0958-3E5E-8C23-4658-7653B7EB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10" y="799733"/>
            <a:ext cx="4363059" cy="2629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F32DE9-FD8D-E4C2-740C-8DCF5F137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57" y="2327419"/>
            <a:ext cx="609685" cy="571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650472-3DE1-7D6F-54F8-06CCE7E9E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010" y="3509963"/>
            <a:ext cx="4363059" cy="29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revert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되돌리기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소스트리로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reset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커밋까지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현재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다른 차원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프로젝트에서 여러가지의 차원을 나뉠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테스트용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새로운 시도용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branch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branch( 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현재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보고있는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브랜치라는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switch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전환할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FD842-5EC0-F540-CFD6-FEEA6F91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382" y="4750407"/>
            <a:ext cx="2522618" cy="7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2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만들고 바로 이동하기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switch –c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branch –d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이름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branch –M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기존이름 변경이름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브랜치의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내역을 한번에 보기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git log --all --decorate --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oneline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--graph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7779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4306</Words>
  <Application>Microsoft Office PowerPoint</Application>
  <PresentationFormat>와이드스크린</PresentationFormat>
  <Paragraphs>720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69</cp:revision>
  <dcterms:created xsi:type="dcterms:W3CDTF">2022-04-01T09:14:20Z</dcterms:created>
  <dcterms:modified xsi:type="dcterms:W3CDTF">2022-10-28T10:39:24Z</dcterms:modified>
</cp:coreProperties>
</file>