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xuan Yu" initials="Z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50000"/>
    <p:restoredTop sz="92943"/>
  </p:normalViewPr>
  <p:slideViewPr>
    <p:cSldViewPr snapToGrid="0" snapToObjects="1">
      <p:cViewPr varScale="1">
        <p:scale>
          <a:sx n="93" d="100"/>
          <a:sy n="9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8846-CF31-1142-A28C-CAD9C2C9E56E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A91AF-8367-CB4C-86CB-0AB70D22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5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35527" y="2286000"/>
            <a:ext cx="2008909" cy="192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355273" y="207818"/>
            <a:ext cx="2272145" cy="193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355273" y="2286000"/>
            <a:ext cx="2272145" cy="193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55273" y="4364182"/>
            <a:ext cx="2272145" cy="193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27418" y="2357966"/>
            <a:ext cx="2272145" cy="193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899563" y="2429932"/>
            <a:ext cx="2244437" cy="1934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10" y="3064225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4436" y="4869642"/>
            <a:ext cx="1943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Convolution layer</a:t>
            </a:r>
          </a:p>
          <a:p>
            <a:r>
              <a:rPr lang="en-US" dirty="0" smtClean="0"/>
              <a:t>Filter size:700*700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filter:32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5273" y="713278"/>
            <a:ext cx="1943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Convolution layer</a:t>
            </a:r>
          </a:p>
          <a:p>
            <a:r>
              <a:rPr lang="en-US" dirty="0" smtClean="0"/>
              <a:t>Filter size:700*700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filter:32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5273" y="2822516"/>
            <a:ext cx="1943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Convolution layer</a:t>
            </a:r>
          </a:p>
          <a:p>
            <a:r>
              <a:rPr lang="en-US" dirty="0" smtClean="0"/>
              <a:t>Filter size:700*700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filter:32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7418" y="3140425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Flatten layer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9563" y="3064225"/>
            <a:ext cx="166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Fully </a:t>
            </a:r>
          </a:p>
          <a:p>
            <a:r>
              <a:rPr lang="en-US" dirty="0" smtClean="0"/>
              <a:t>Connecter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45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3979</TotalTime>
  <Words>25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天体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Zixuan Yu</dc:creator>
  <cp:lastModifiedBy>Haofeng Kong</cp:lastModifiedBy>
  <cp:revision>86</cp:revision>
  <cp:lastPrinted>2018-12-14T18:42:17Z</cp:lastPrinted>
  <dcterms:created xsi:type="dcterms:W3CDTF">2017-12-09T21:04:11Z</dcterms:created>
  <dcterms:modified xsi:type="dcterms:W3CDTF">2018-12-14T18:42:22Z</dcterms:modified>
</cp:coreProperties>
</file>