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57"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0A4AF1-3933-48F1-991B-615E3A1FB74C}"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C1FDE-5DF5-4FCB-B051-F00B06FD2092}" type="slidenum">
              <a:rPr lang="en-US" smtClean="0"/>
              <a:t>‹#›</a:t>
            </a:fld>
            <a:endParaRPr lang="en-US"/>
          </a:p>
        </p:txBody>
      </p:sp>
    </p:spTree>
    <p:extLst>
      <p:ext uri="{BB962C8B-B14F-4D97-AF65-F5344CB8AC3E}">
        <p14:creationId xmlns:p14="http://schemas.microsoft.com/office/powerpoint/2010/main" val="1148923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A4AF1-3933-48F1-991B-615E3A1FB74C}"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C1FDE-5DF5-4FCB-B051-F00B06FD2092}" type="slidenum">
              <a:rPr lang="en-US" smtClean="0"/>
              <a:t>‹#›</a:t>
            </a:fld>
            <a:endParaRPr lang="en-US"/>
          </a:p>
        </p:txBody>
      </p:sp>
    </p:spTree>
    <p:extLst>
      <p:ext uri="{BB962C8B-B14F-4D97-AF65-F5344CB8AC3E}">
        <p14:creationId xmlns:p14="http://schemas.microsoft.com/office/powerpoint/2010/main" val="3159827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A4AF1-3933-48F1-991B-615E3A1FB74C}"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C1FDE-5DF5-4FCB-B051-F00B06FD209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91081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A4AF1-3933-48F1-991B-615E3A1FB74C}"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C1FDE-5DF5-4FCB-B051-F00B06FD2092}" type="slidenum">
              <a:rPr lang="en-US" smtClean="0"/>
              <a:t>‹#›</a:t>
            </a:fld>
            <a:endParaRPr lang="en-US"/>
          </a:p>
        </p:txBody>
      </p:sp>
    </p:spTree>
    <p:extLst>
      <p:ext uri="{BB962C8B-B14F-4D97-AF65-F5344CB8AC3E}">
        <p14:creationId xmlns:p14="http://schemas.microsoft.com/office/powerpoint/2010/main" val="2209174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A4AF1-3933-48F1-991B-615E3A1FB74C}"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C1FDE-5DF5-4FCB-B051-F00B06FD209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3857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A4AF1-3933-48F1-991B-615E3A1FB74C}"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C1FDE-5DF5-4FCB-B051-F00B06FD2092}" type="slidenum">
              <a:rPr lang="en-US" smtClean="0"/>
              <a:t>‹#›</a:t>
            </a:fld>
            <a:endParaRPr lang="en-US"/>
          </a:p>
        </p:txBody>
      </p:sp>
    </p:spTree>
    <p:extLst>
      <p:ext uri="{BB962C8B-B14F-4D97-AF65-F5344CB8AC3E}">
        <p14:creationId xmlns:p14="http://schemas.microsoft.com/office/powerpoint/2010/main" val="2433322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A4AF1-3933-48F1-991B-615E3A1FB74C}"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C1FDE-5DF5-4FCB-B051-F00B06FD2092}" type="slidenum">
              <a:rPr lang="en-US" smtClean="0"/>
              <a:t>‹#›</a:t>
            </a:fld>
            <a:endParaRPr lang="en-US"/>
          </a:p>
        </p:txBody>
      </p:sp>
    </p:spTree>
    <p:extLst>
      <p:ext uri="{BB962C8B-B14F-4D97-AF65-F5344CB8AC3E}">
        <p14:creationId xmlns:p14="http://schemas.microsoft.com/office/powerpoint/2010/main" val="734513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A4AF1-3933-48F1-991B-615E3A1FB74C}"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C1FDE-5DF5-4FCB-B051-F00B06FD2092}" type="slidenum">
              <a:rPr lang="en-US" smtClean="0"/>
              <a:t>‹#›</a:t>
            </a:fld>
            <a:endParaRPr lang="en-US"/>
          </a:p>
        </p:txBody>
      </p:sp>
    </p:spTree>
    <p:extLst>
      <p:ext uri="{BB962C8B-B14F-4D97-AF65-F5344CB8AC3E}">
        <p14:creationId xmlns:p14="http://schemas.microsoft.com/office/powerpoint/2010/main" val="243234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A4AF1-3933-48F1-991B-615E3A1FB74C}"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C1FDE-5DF5-4FCB-B051-F00B06FD2092}" type="slidenum">
              <a:rPr lang="en-US" smtClean="0"/>
              <a:t>‹#›</a:t>
            </a:fld>
            <a:endParaRPr lang="en-US"/>
          </a:p>
        </p:txBody>
      </p:sp>
    </p:spTree>
    <p:extLst>
      <p:ext uri="{BB962C8B-B14F-4D97-AF65-F5344CB8AC3E}">
        <p14:creationId xmlns:p14="http://schemas.microsoft.com/office/powerpoint/2010/main" val="2390706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A4AF1-3933-48F1-991B-615E3A1FB74C}" type="datetimeFigureOut">
              <a:rPr lang="en-US" smtClean="0"/>
              <a:t>6/30/2016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C1FDE-5DF5-4FCB-B051-F00B06FD2092}" type="slidenum">
              <a:rPr lang="en-US" smtClean="0"/>
              <a:t>‹#›</a:t>
            </a:fld>
            <a:endParaRPr lang="en-US"/>
          </a:p>
        </p:txBody>
      </p:sp>
    </p:spTree>
    <p:extLst>
      <p:ext uri="{BB962C8B-B14F-4D97-AF65-F5344CB8AC3E}">
        <p14:creationId xmlns:p14="http://schemas.microsoft.com/office/powerpoint/2010/main" val="2304219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A4AF1-3933-48F1-991B-615E3A1FB74C}" type="datetimeFigureOut">
              <a:rPr lang="en-US" smtClean="0"/>
              <a:t>6/30/2016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C1FDE-5DF5-4FCB-B051-F00B06FD2092}" type="slidenum">
              <a:rPr lang="en-US" smtClean="0"/>
              <a:t>‹#›</a:t>
            </a:fld>
            <a:endParaRPr lang="en-US"/>
          </a:p>
        </p:txBody>
      </p:sp>
    </p:spTree>
    <p:extLst>
      <p:ext uri="{BB962C8B-B14F-4D97-AF65-F5344CB8AC3E}">
        <p14:creationId xmlns:p14="http://schemas.microsoft.com/office/powerpoint/2010/main" val="1247908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A4AF1-3933-48F1-991B-615E3A1FB74C}" type="datetimeFigureOut">
              <a:rPr lang="en-US" smtClean="0"/>
              <a:t>6/30/2016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C1FDE-5DF5-4FCB-B051-F00B06FD2092}" type="slidenum">
              <a:rPr lang="en-US" smtClean="0"/>
              <a:t>‹#›</a:t>
            </a:fld>
            <a:endParaRPr lang="en-US"/>
          </a:p>
        </p:txBody>
      </p:sp>
    </p:spTree>
    <p:extLst>
      <p:ext uri="{BB962C8B-B14F-4D97-AF65-F5344CB8AC3E}">
        <p14:creationId xmlns:p14="http://schemas.microsoft.com/office/powerpoint/2010/main" val="797899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A4AF1-3933-48F1-991B-615E3A1FB74C}" type="datetimeFigureOut">
              <a:rPr lang="en-US" smtClean="0"/>
              <a:t>6/30/2016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C1FDE-5DF5-4FCB-B051-F00B06FD2092}" type="slidenum">
              <a:rPr lang="en-US" smtClean="0"/>
              <a:t>‹#›</a:t>
            </a:fld>
            <a:endParaRPr lang="en-US"/>
          </a:p>
        </p:txBody>
      </p:sp>
    </p:spTree>
    <p:extLst>
      <p:ext uri="{BB962C8B-B14F-4D97-AF65-F5344CB8AC3E}">
        <p14:creationId xmlns:p14="http://schemas.microsoft.com/office/powerpoint/2010/main" val="2599524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A4AF1-3933-48F1-991B-615E3A1FB74C}" type="datetimeFigureOut">
              <a:rPr lang="en-US" smtClean="0"/>
              <a:t>6/30/2016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C1FDE-5DF5-4FCB-B051-F00B06FD2092}" type="slidenum">
              <a:rPr lang="en-US" smtClean="0"/>
              <a:t>‹#›</a:t>
            </a:fld>
            <a:endParaRPr lang="en-US"/>
          </a:p>
        </p:txBody>
      </p:sp>
    </p:spTree>
    <p:extLst>
      <p:ext uri="{BB962C8B-B14F-4D97-AF65-F5344CB8AC3E}">
        <p14:creationId xmlns:p14="http://schemas.microsoft.com/office/powerpoint/2010/main" val="1877470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A4AF1-3933-48F1-991B-615E3A1FB74C}" type="datetimeFigureOut">
              <a:rPr lang="en-US" smtClean="0"/>
              <a:t>6/30/2016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C1FDE-5DF5-4FCB-B051-F00B06FD2092}" type="slidenum">
              <a:rPr lang="en-US" smtClean="0"/>
              <a:t>‹#›</a:t>
            </a:fld>
            <a:endParaRPr lang="en-US"/>
          </a:p>
        </p:txBody>
      </p:sp>
    </p:spTree>
    <p:extLst>
      <p:ext uri="{BB962C8B-B14F-4D97-AF65-F5344CB8AC3E}">
        <p14:creationId xmlns:p14="http://schemas.microsoft.com/office/powerpoint/2010/main" val="3096300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A4AF1-3933-48F1-991B-615E3A1FB74C}" type="datetimeFigureOut">
              <a:rPr lang="en-US" smtClean="0"/>
              <a:t>6/30/2016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C1FDE-5DF5-4FCB-B051-F00B06FD2092}" type="slidenum">
              <a:rPr lang="en-US" smtClean="0"/>
              <a:t>‹#›</a:t>
            </a:fld>
            <a:endParaRPr lang="en-US"/>
          </a:p>
        </p:txBody>
      </p:sp>
    </p:spTree>
    <p:extLst>
      <p:ext uri="{BB962C8B-B14F-4D97-AF65-F5344CB8AC3E}">
        <p14:creationId xmlns:p14="http://schemas.microsoft.com/office/powerpoint/2010/main" val="2906270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0A4AF1-3933-48F1-991B-615E3A1FB74C}" type="datetimeFigureOut">
              <a:rPr lang="en-US" smtClean="0"/>
              <a:t>6/30/2016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5C1FDE-5DF5-4FCB-B051-F00B06FD2092}" type="slidenum">
              <a:rPr lang="en-US" smtClean="0"/>
              <a:t>‹#›</a:t>
            </a:fld>
            <a:endParaRPr lang="en-US"/>
          </a:p>
        </p:txBody>
      </p:sp>
    </p:spTree>
    <p:extLst>
      <p:ext uri="{BB962C8B-B14F-4D97-AF65-F5344CB8AC3E}">
        <p14:creationId xmlns:p14="http://schemas.microsoft.com/office/powerpoint/2010/main" val="213076507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Computer_progra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appinventor.mit.edu/explore/ai2/beginner-video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App Coding for Android</a:t>
            </a:r>
          </a:p>
        </p:txBody>
      </p:sp>
      <p:sp>
        <p:nvSpPr>
          <p:cNvPr id="3" name="Subtitle 2"/>
          <p:cNvSpPr>
            <a:spLocks noGrp="1"/>
          </p:cNvSpPr>
          <p:nvPr>
            <p:ph type="subTitle" idx="1"/>
          </p:nvPr>
        </p:nvSpPr>
        <p:spPr>
          <a:xfrm>
            <a:off x="1854936" y="4046507"/>
            <a:ext cx="7766936" cy="1096899"/>
          </a:xfrm>
        </p:spPr>
        <p:txBody>
          <a:bodyPr/>
          <a:lstStyle/>
          <a:p>
            <a:pPr algn="l"/>
            <a:r>
              <a:rPr lang="en-US" dirty="0"/>
              <a:t>Lesson 1: Talk to me!  </a:t>
            </a:r>
          </a:p>
        </p:txBody>
      </p:sp>
    </p:spTree>
    <p:extLst>
      <p:ext uri="{BB962C8B-B14F-4D97-AF65-F5344CB8AC3E}">
        <p14:creationId xmlns:p14="http://schemas.microsoft.com/office/powerpoint/2010/main" val="1856196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App?</a:t>
            </a:r>
          </a:p>
        </p:txBody>
      </p:sp>
      <p:sp>
        <p:nvSpPr>
          <p:cNvPr id="3" name="Content Placeholder 2"/>
          <p:cNvSpPr>
            <a:spLocks noGrp="1"/>
          </p:cNvSpPr>
          <p:nvPr>
            <p:ph idx="1"/>
          </p:nvPr>
        </p:nvSpPr>
        <p:spPr>
          <a:xfrm>
            <a:off x="677334" y="1570383"/>
            <a:ext cx="9043136" cy="5068956"/>
          </a:xfrm>
        </p:spPr>
        <p:txBody>
          <a:bodyPr>
            <a:normAutofit lnSpcReduction="10000"/>
          </a:bodyPr>
          <a:lstStyle/>
          <a:p>
            <a:r>
              <a:rPr lang="en-US" sz="2000" dirty="0"/>
              <a:t>A </a:t>
            </a:r>
            <a:r>
              <a:rPr lang="en-US" sz="2000" b="1" dirty="0"/>
              <a:t>mobile app</a:t>
            </a:r>
            <a:r>
              <a:rPr lang="en-US" sz="2000" dirty="0"/>
              <a:t> is a </a:t>
            </a:r>
            <a:r>
              <a:rPr lang="en-US" sz="2000" dirty="0">
                <a:hlinkClick r:id="rId2" tooltip="Computer program"/>
              </a:rPr>
              <a:t>computer program</a:t>
            </a:r>
            <a:r>
              <a:rPr lang="en-US" sz="2000" dirty="0"/>
              <a:t> designed to run on mobile devices such as smartphones and tablet computers.</a:t>
            </a:r>
          </a:p>
          <a:p>
            <a:pPr lvl="1"/>
            <a:r>
              <a:rPr lang="en-US" sz="1800" dirty="0"/>
              <a:t>Key word: computer program.  </a:t>
            </a:r>
          </a:p>
          <a:p>
            <a:r>
              <a:rPr lang="en-US" sz="2000" dirty="0"/>
              <a:t>An Android app is a software application running on the Android platform. Because the Android platform is built for mobile devices, a typical Android app is designed for a smartphone or a tablet PC running on the Android OS.</a:t>
            </a:r>
          </a:p>
          <a:p>
            <a:pPr lvl="1"/>
            <a:r>
              <a:rPr lang="en-US" sz="1800" dirty="0"/>
              <a:t>Android apps are written in the Java programming language and use Java core libraries.</a:t>
            </a:r>
          </a:p>
          <a:p>
            <a:r>
              <a:rPr lang="en-US" sz="2000" b="1" dirty="0"/>
              <a:t>Java</a:t>
            </a:r>
            <a:r>
              <a:rPr lang="en-US" sz="2000" dirty="0"/>
              <a:t> is a general-purpose computer programming language that is concurrent, class-based, object-oriented,</a:t>
            </a:r>
            <a:r>
              <a:rPr lang="en-US" sz="2000" baseline="30000" dirty="0"/>
              <a:t> </a:t>
            </a:r>
            <a:r>
              <a:rPr lang="en-US" sz="2000" dirty="0"/>
              <a:t>and specifically designed to have as few implementation dependencies as possible. It is intended to let application developers "write once, run anywhere" (WORA), meaning that Java code program can run on all platforms that support Java without the need for modifications. </a:t>
            </a:r>
          </a:p>
          <a:p>
            <a:endParaRPr lang="en-US" dirty="0"/>
          </a:p>
        </p:txBody>
      </p:sp>
    </p:spTree>
    <p:extLst>
      <p:ext uri="{BB962C8B-B14F-4D97-AF65-F5344CB8AC3E}">
        <p14:creationId xmlns:p14="http://schemas.microsoft.com/office/powerpoint/2010/main" val="1743275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a:t>
            </a:r>
          </a:p>
        </p:txBody>
      </p:sp>
      <p:sp>
        <p:nvSpPr>
          <p:cNvPr id="3" name="Content Placeholder 2"/>
          <p:cNvSpPr>
            <a:spLocks noGrp="1"/>
          </p:cNvSpPr>
          <p:nvPr>
            <p:ph idx="1"/>
          </p:nvPr>
        </p:nvSpPr>
        <p:spPr/>
        <p:txBody>
          <a:bodyPr>
            <a:normAutofit/>
          </a:bodyPr>
          <a:lstStyle/>
          <a:p>
            <a:r>
              <a:rPr lang="en-US" dirty="0"/>
              <a:t>We will start by understanding the logistics of coding. We will use a  visual programming language.</a:t>
            </a:r>
          </a:p>
          <a:p>
            <a:r>
              <a:rPr lang="en-US" dirty="0"/>
              <a:t>In computing, a </a:t>
            </a:r>
            <a:r>
              <a:rPr lang="en-US" b="1" dirty="0"/>
              <a:t>visual programming language</a:t>
            </a:r>
            <a:r>
              <a:rPr lang="en-US" dirty="0"/>
              <a:t> (</a:t>
            </a:r>
            <a:r>
              <a:rPr lang="en-US" b="1" dirty="0"/>
              <a:t>VPL</a:t>
            </a:r>
            <a:r>
              <a:rPr lang="en-US" dirty="0"/>
              <a:t>) is any programming language that lets users create programs by manipulating program elements graphically rather than by specifying them textually.</a:t>
            </a:r>
          </a:p>
          <a:p>
            <a:r>
              <a:rPr lang="en-US" b="1" dirty="0"/>
              <a:t>App Inventor for Android</a:t>
            </a:r>
            <a:r>
              <a:rPr lang="en-US" dirty="0"/>
              <a:t> is an open-source web application originally provided by Google, and now maintained by the Massachusetts Institute of Technology (MIT). It allows newcomers to computer programming to create software applications for the Android operating system (OS). It uses a graphical interface, very similar to Scratch, which allows users to drag-and-drop visual objects to create an application that can run on Android devices.</a:t>
            </a:r>
          </a:p>
          <a:p>
            <a:endParaRPr lang="en-US" dirty="0"/>
          </a:p>
        </p:txBody>
      </p:sp>
    </p:spTree>
    <p:extLst>
      <p:ext uri="{BB962C8B-B14F-4D97-AF65-F5344CB8AC3E}">
        <p14:creationId xmlns:p14="http://schemas.microsoft.com/office/powerpoint/2010/main" val="3590446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start?</a:t>
            </a:r>
          </a:p>
        </p:txBody>
      </p:sp>
      <p:sp>
        <p:nvSpPr>
          <p:cNvPr id="3" name="Content Placeholder 2"/>
          <p:cNvSpPr>
            <a:spLocks noGrp="1"/>
          </p:cNvSpPr>
          <p:nvPr>
            <p:ph idx="1"/>
          </p:nvPr>
        </p:nvSpPr>
        <p:spPr/>
        <p:txBody>
          <a:bodyPr/>
          <a:lstStyle/>
          <a:p>
            <a:r>
              <a:rPr lang="en-US" dirty="0"/>
              <a:t>First go to </a:t>
            </a:r>
            <a:r>
              <a:rPr lang="en-US" dirty="0">
                <a:hlinkClick r:id="rId2"/>
              </a:rPr>
              <a:t>http://appinventor.mit.edu/explore/ai2/beginner-videos.html</a:t>
            </a:r>
            <a:endParaRPr lang="en-US" dirty="0"/>
          </a:p>
          <a:p>
            <a:r>
              <a:rPr lang="en-US" dirty="0"/>
              <a:t>There you will see the videos and tutorials that we are going to do today.</a:t>
            </a:r>
          </a:p>
          <a:p>
            <a:endParaRPr lang="en-US" dirty="0"/>
          </a:p>
        </p:txBody>
      </p:sp>
    </p:spTree>
    <p:extLst>
      <p:ext uri="{BB962C8B-B14F-4D97-AF65-F5344CB8AC3E}">
        <p14:creationId xmlns:p14="http://schemas.microsoft.com/office/powerpoint/2010/main" val="1283987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1: Talk to me!</a:t>
            </a:r>
          </a:p>
        </p:txBody>
      </p:sp>
      <p:sp>
        <p:nvSpPr>
          <p:cNvPr id="3" name="Content Placeholder 2"/>
          <p:cNvSpPr>
            <a:spLocks noGrp="1"/>
          </p:cNvSpPr>
          <p:nvPr>
            <p:ph idx="1"/>
          </p:nvPr>
        </p:nvSpPr>
        <p:spPr/>
        <p:txBody>
          <a:bodyPr/>
          <a:lstStyle/>
          <a:p>
            <a:r>
              <a:rPr lang="en-US" dirty="0"/>
              <a:t>First have your phone or tablet ready in hand before we start with the video. </a:t>
            </a:r>
          </a:p>
          <a:p>
            <a:r>
              <a:rPr lang="en-US" dirty="0"/>
              <a:t>Click on the first part of the video and lets start.</a:t>
            </a:r>
          </a:p>
          <a:p>
            <a:r>
              <a:rPr lang="en-US" dirty="0"/>
              <a:t>Follow all the instructions of the video. </a:t>
            </a:r>
          </a:p>
          <a:p>
            <a:r>
              <a:rPr lang="en-US" dirty="0"/>
              <a:t>Done? Lets do part 2</a:t>
            </a:r>
          </a:p>
        </p:txBody>
      </p:sp>
    </p:spTree>
    <p:extLst>
      <p:ext uri="{BB962C8B-B14F-4D97-AF65-F5344CB8AC3E}">
        <p14:creationId xmlns:p14="http://schemas.microsoft.com/office/powerpoint/2010/main" val="2859384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1: Talk to me! Part 2</a:t>
            </a:r>
          </a:p>
        </p:txBody>
      </p:sp>
      <p:sp>
        <p:nvSpPr>
          <p:cNvPr id="3" name="Content Placeholder 2"/>
          <p:cNvSpPr>
            <a:spLocks noGrp="1"/>
          </p:cNvSpPr>
          <p:nvPr>
            <p:ph idx="1"/>
          </p:nvPr>
        </p:nvSpPr>
        <p:spPr>
          <a:xfrm>
            <a:off x="743366" y="1561149"/>
            <a:ext cx="8596668" cy="3880773"/>
          </a:xfrm>
        </p:spPr>
        <p:txBody>
          <a:bodyPr/>
          <a:lstStyle/>
          <a:p>
            <a:r>
              <a:rPr lang="en-US" dirty="0"/>
              <a:t>Now lets create an app that have 3 buttons and with different shapes and when you press them said what kind of shape they are. </a:t>
            </a:r>
          </a:p>
        </p:txBody>
      </p:sp>
      <p:pic>
        <p:nvPicPr>
          <p:cNvPr id="4" name="Picture 3"/>
          <p:cNvPicPr>
            <a:picLocks noChangeAspect="1"/>
          </p:cNvPicPr>
          <p:nvPr/>
        </p:nvPicPr>
        <p:blipFill>
          <a:blip r:embed="rId2"/>
          <a:stretch>
            <a:fillRect/>
          </a:stretch>
        </p:blipFill>
        <p:spPr>
          <a:xfrm>
            <a:off x="1046088" y="2296160"/>
            <a:ext cx="9063112" cy="4561840"/>
          </a:xfrm>
          <a:prstGeom prst="rect">
            <a:avLst/>
          </a:prstGeom>
        </p:spPr>
      </p:pic>
    </p:spTree>
    <p:extLst>
      <p:ext uri="{BB962C8B-B14F-4D97-AF65-F5344CB8AC3E}">
        <p14:creationId xmlns:p14="http://schemas.microsoft.com/office/powerpoint/2010/main" val="2692106051"/>
      </p:ext>
    </p:extLst>
  </p:cSld>
  <p:clrMapOvr>
    <a:masterClrMapping/>
  </p:clrMapOvr>
</p:sld>
</file>

<file path=ppt/theme/theme1.xml><?xml version="1.0" encoding="utf-8"?>
<a:theme xmlns:a="http://schemas.openxmlformats.org/drawingml/2006/main" name="Face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6337</TotalTime>
  <Words>143</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App Coding for Android</vt:lpstr>
      <vt:lpstr>What is an App?</vt:lpstr>
      <vt:lpstr>Course overview</vt:lpstr>
      <vt:lpstr>Where to start?</vt:lpstr>
      <vt:lpstr>App 1: Talk to me!</vt:lpstr>
      <vt:lpstr>App 1: Talk to me!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Coding for Android</dc:title>
  <dc:creator>Erick Irizarry</dc:creator>
  <cp:lastModifiedBy>Erick Irizarry</cp:lastModifiedBy>
  <cp:revision>13</cp:revision>
  <dcterms:created xsi:type="dcterms:W3CDTF">2016-06-23T15:32:24Z</dcterms:created>
  <dcterms:modified xsi:type="dcterms:W3CDTF">2016-06-30T17:23:26Z</dcterms:modified>
</cp:coreProperties>
</file>