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80" r:id="rId5"/>
    <p:sldId id="272" r:id="rId6"/>
    <p:sldId id="273" r:id="rId7"/>
    <p:sldId id="277" r:id="rId8"/>
    <p:sldId id="279" r:id="rId9"/>
    <p:sldId id="278" r:id="rId10"/>
    <p:sldId id="274" r:id="rId11"/>
    <p:sldId id="275" r:id="rId12"/>
    <p:sldId id="276" r:id="rId13"/>
    <p:sldId id="267" r:id="rId14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15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n3.github.io/papers/docs/google_inception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762001" y="1004757"/>
            <a:ext cx="54814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pc="5" dirty="0"/>
              <a:t>AI</a:t>
            </a:r>
            <a:r>
              <a:rPr lang="ko-KR" altLang="en-US" spc="5" dirty="0"/>
              <a:t>프렌즈 시즌</a:t>
            </a:r>
            <a:r>
              <a:rPr lang="en-US" altLang="ko-KR" spc="5" dirty="0"/>
              <a:t>2 </a:t>
            </a:r>
            <a:br>
              <a:rPr lang="en-US" altLang="ko-KR" spc="5" dirty="0"/>
            </a:br>
            <a:r>
              <a:rPr lang="ko-KR" altLang="en-US" spc="5" dirty="0"/>
              <a:t>위성관측 데이터를 활용한 강수량 산출 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921312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35" dirty="0">
                <a:latin typeface="Dotum"/>
                <a:cs typeface="Dotum"/>
              </a:rPr>
              <a:t>팀</a:t>
            </a:r>
            <a:r>
              <a:rPr lang="en-US" altLang="ko-KR" sz="2000" spc="-135" dirty="0">
                <a:latin typeface="Dotum"/>
                <a:cs typeface="Dotum"/>
              </a:rPr>
              <a:t>: endgame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6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8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  <a:r>
              <a:rPr lang="en-US" altLang="ko-KR" dirty="0"/>
              <a:t> 1: </a:t>
            </a:r>
            <a:r>
              <a:rPr lang="en-US" altLang="ko-KR" dirty="0" err="1"/>
              <a:t>GoldBar</a:t>
            </a:r>
            <a:r>
              <a:rPr lang="ko-KR" altLang="en-US" dirty="0"/>
              <a:t>님 코드 공유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E3F34F-A81D-4CBD-AA5C-ADC42604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0" y="1169450"/>
            <a:ext cx="2753420" cy="28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6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2: Inception v3 </a:t>
            </a:r>
            <a:r>
              <a:rPr lang="ko-KR" altLang="en-US" dirty="0"/>
              <a:t>활용 코드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그림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28E8C4BF-4C77-46FD-A8F4-E4FAC631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3" y="1157287"/>
            <a:ext cx="2017074" cy="28289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A9C40C-E7DA-4C1F-A62D-BB3FA8CE6C4B}"/>
              </a:ext>
            </a:extLst>
          </p:cNvPr>
          <p:cNvSpPr/>
          <p:nvPr/>
        </p:nvSpPr>
        <p:spPr>
          <a:xfrm>
            <a:off x="421640" y="666750"/>
            <a:ext cx="4838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https://norman3.github.io/papers/docs/google_inception.html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347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6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2: Inception v3 </a:t>
            </a:r>
            <a:r>
              <a:rPr lang="ko-KR" altLang="en-US" dirty="0"/>
              <a:t>활용 코드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24892-ADB8-4883-A8DB-6AA0C7E9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53" y="676275"/>
            <a:ext cx="2853294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40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3: Inception v3 </a:t>
            </a:r>
            <a:r>
              <a:rPr lang="ko-KR" altLang="en-US" dirty="0"/>
              <a:t>활용 코드 </a:t>
            </a:r>
            <a:r>
              <a:rPr lang="en-US" altLang="ko-KR" dirty="0"/>
              <a:t>- 2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202E6-85FC-4463-8466-2E52D56F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56" y="683095"/>
            <a:ext cx="2835487" cy="37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201</Words>
  <Application>Microsoft Office PowerPoint</Application>
  <PresentationFormat>사용자 지정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Dotum</vt:lpstr>
      <vt:lpstr>Malgun Gothic</vt:lpstr>
      <vt:lpstr>Malgun Gothic</vt:lpstr>
      <vt:lpstr>Arial</vt:lpstr>
      <vt:lpstr>Calibri</vt:lpstr>
      <vt:lpstr>Calibri Light</vt:lpstr>
      <vt:lpstr>Comic Sans MS</vt:lpstr>
      <vt:lpstr>Trebuchet MS</vt:lpstr>
      <vt:lpstr>Office Theme</vt:lpstr>
      <vt:lpstr>AI프렌즈 시즌2  위성관측 데이터를 활용한 강수량 산출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KJB</cp:lastModifiedBy>
  <cp:revision>7</cp:revision>
  <dcterms:created xsi:type="dcterms:W3CDTF">2019-11-05T08:15:17Z</dcterms:created>
  <dcterms:modified xsi:type="dcterms:W3CDTF">2020-05-30T05:01:16Z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