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2" r:id="rId5"/>
    <p:sldId id="273" r:id="rId6"/>
    <p:sldId id="274" r:id="rId7"/>
    <p:sldId id="275" r:id="rId8"/>
    <p:sldId id="276" r:id="rId9"/>
    <p:sldId id="267" r:id="rId10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50" d="100"/>
          <a:sy n="150" d="100"/>
        </p:scale>
        <p:origin x="15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762001" y="1004757"/>
            <a:ext cx="548144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pc="5" dirty="0"/>
              <a:t>AI</a:t>
            </a:r>
            <a:r>
              <a:rPr lang="ko-KR" altLang="en-US" spc="5" dirty="0"/>
              <a:t>프렌즈 시즌</a:t>
            </a:r>
            <a:r>
              <a:rPr lang="en-US" altLang="ko-KR" spc="5" dirty="0"/>
              <a:t>2 </a:t>
            </a:r>
            <a:br>
              <a:rPr lang="en-US" altLang="ko-KR" spc="5" dirty="0"/>
            </a:br>
            <a:r>
              <a:rPr lang="ko-KR" altLang="en-US" spc="5" dirty="0"/>
              <a:t>위성관측 데이터를 활용한 강수량 산출 경진대회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921312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35" dirty="0">
                <a:latin typeface="Dotum"/>
                <a:cs typeface="Dotum"/>
              </a:rPr>
              <a:t>팀</a:t>
            </a:r>
            <a:r>
              <a:rPr lang="en-US" altLang="ko-KR" sz="2000" spc="-135" dirty="0">
                <a:latin typeface="Dotum"/>
                <a:cs typeface="Dotum"/>
              </a:rPr>
              <a:t>: endgame</a:t>
            </a:r>
            <a:endParaRPr sz="2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</a:t>
            </a:r>
            <a:r>
              <a:rPr lang="ko-KR" altLang="en-US" sz="12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EDA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구축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검증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76800" y="3529932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및 결언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105509" y="2438146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28154" y="38216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</a:t>
            </a:r>
            <a:endParaRPr lang="ko-KR" altLang="en-US" dirty="0"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438146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67045" y="1012485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29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91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6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38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118</Words>
  <Application>Microsoft Office PowerPoint</Application>
  <PresentationFormat>사용자 지정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Dotum</vt:lpstr>
      <vt:lpstr>맑은 고딕</vt:lpstr>
      <vt:lpstr>맑은 고딕</vt:lpstr>
      <vt:lpstr>Arial</vt:lpstr>
      <vt:lpstr>Calibri</vt:lpstr>
      <vt:lpstr>Calibri Light</vt:lpstr>
      <vt:lpstr>Comic Sans MS</vt:lpstr>
      <vt:lpstr>Trebuchet MS</vt:lpstr>
      <vt:lpstr>Office Theme</vt:lpstr>
      <vt:lpstr>AI프렌즈 시즌2  위성관측 데이터를 활용한 강수량 산출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KJB</cp:lastModifiedBy>
  <cp:revision>5</cp:revision>
  <dcterms:created xsi:type="dcterms:W3CDTF">2019-11-05T08:15:17Z</dcterms:created>
  <dcterms:modified xsi:type="dcterms:W3CDTF">2020-05-27T02:17:53Z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