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2" r:id="rId4"/>
    <p:sldId id="263" r:id="rId5"/>
    <p:sldId id="264" r:id="rId6"/>
    <p:sldId id="257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BE44A9-8030-4B57-94AC-D826F01DEFBA}" v="1341" dt="2021-11-21T05:50:00.877"/>
    <p1510:client id="{91590EC8-A5E9-9B97-0094-4E43872CEC6F}" v="3420" dt="2021-11-21T05:52:41.158"/>
    <p1510:client id="{932CA372-74F1-49A9-A15B-B56DD7B82AE9}" v="338" dt="2021-11-21T05:26:06.230"/>
    <p1510:client id="{A2C93CD6-A143-452D-AAB5-F866859E22F4}" v="335" dt="2021-11-21T04:36:43.133"/>
    <p1510:client id="{A6EACAC5-4771-4C60-9C09-CABF25ADF46A}" v="1837" dt="2021-11-21T05:50:44.040"/>
    <p1510:client id="{AC5D05F1-D5B6-49D0-BB73-E76FD1CF5E80}" v="1436" dt="2021-11-21T05:50:52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선종(***4***120)" userId="614b8bc7-7e9d-4d54-bbfe-13b28e967572" providerId="ADAL" clId="{AC5D05F1-D5B6-49D0-BB73-E76FD1CF5E80}"/>
    <pc:docChg chg="undo custSel addSld delSld modSld">
      <pc:chgData name="신선종(***4***120)" userId="614b8bc7-7e9d-4d54-bbfe-13b28e967572" providerId="ADAL" clId="{AC5D05F1-D5B6-49D0-BB73-E76FD1CF5E80}" dt="2021-11-21T05:50:52.414" v="1435" actId="1076"/>
      <pc:docMkLst>
        <pc:docMk/>
      </pc:docMkLst>
      <pc:sldChg chg="modSp">
        <pc:chgData name="신선종(***4***120)" userId="614b8bc7-7e9d-4d54-bbfe-13b28e967572" providerId="ADAL" clId="{AC5D05F1-D5B6-49D0-BB73-E76FD1CF5E80}" dt="2021-11-21T05:14:57.674" v="389" actId="22"/>
        <pc:sldMkLst>
          <pc:docMk/>
          <pc:sldMk cId="2182266449" sldId="256"/>
        </pc:sldMkLst>
        <pc:cxnChg chg="mod">
          <ac:chgData name="신선종(***4***120)" userId="614b8bc7-7e9d-4d54-bbfe-13b28e967572" providerId="ADAL" clId="{AC5D05F1-D5B6-49D0-BB73-E76FD1CF5E80}" dt="2021-11-21T05:14:57.674" v="389" actId="22"/>
          <ac:cxnSpMkLst>
            <pc:docMk/>
            <pc:sldMk cId="2182266449" sldId="256"/>
            <ac:cxnSpMk id="2" creationId="{E3DFD242-72D7-47E0-9294-B7717251B4A7}"/>
          </ac:cxnSpMkLst>
        </pc:cxnChg>
      </pc:sldChg>
      <pc:sldChg chg="addSp delSp modSp">
        <pc:chgData name="신선종(***4***120)" userId="614b8bc7-7e9d-4d54-bbfe-13b28e967572" providerId="ADAL" clId="{AC5D05F1-D5B6-49D0-BB73-E76FD1CF5E80}" dt="2021-11-21T05:50:52.414" v="1435" actId="1076"/>
        <pc:sldMkLst>
          <pc:docMk/>
          <pc:sldMk cId="1433925117" sldId="257"/>
        </pc:sldMkLst>
        <pc:spChg chg="del mod">
          <ac:chgData name="신선종(***4***120)" userId="614b8bc7-7e9d-4d54-bbfe-13b28e967572" providerId="ADAL" clId="{AC5D05F1-D5B6-49D0-BB73-E76FD1CF5E80}" dt="2021-11-21T05:33:52.449" v="754" actId="478"/>
          <ac:spMkLst>
            <pc:docMk/>
            <pc:sldMk cId="1433925117" sldId="257"/>
            <ac:spMk id="2" creationId="{AACEC811-064E-4066-98FD-1CDD1D367248}"/>
          </ac:spMkLst>
        </pc:spChg>
        <pc:spChg chg="del">
          <ac:chgData name="신선종(***4***120)" userId="614b8bc7-7e9d-4d54-bbfe-13b28e967572" providerId="ADAL" clId="{AC5D05F1-D5B6-49D0-BB73-E76FD1CF5E80}" dt="2021-11-21T05:22:25.554" v="520" actId="478"/>
          <ac:spMkLst>
            <pc:docMk/>
            <pc:sldMk cId="1433925117" sldId="257"/>
            <ac:spMk id="4" creationId="{56E73A12-56E6-4D08-9486-9D87AE809BDF}"/>
          </ac:spMkLst>
        </pc:spChg>
        <pc:spChg chg="del">
          <ac:chgData name="신선종(***4***120)" userId="614b8bc7-7e9d-4d54-bbfe-13b28e967572" providerId="ADAL" clId="{AC5D05F1-D5B6-49D0-BB73-E76FD1CF5E80}" dt="2021-11-21T05:06:17.551" v="208" actId="478"/>
          <ac:spMkLst>
            <pc:docMk/>
            <pc:sldMk cId="1433925117" sldId="257"/>
            <ac:spMk id="4" creationId="{747C092C-CCCB-4B41-A41A-5CA074AA76CE}"/>
          </ac:spMkLst>
        </pc:spChg>
        <pc:spChg chg="add del">
          <ac:chgData name="신선종(***4***120)" userId="614b8bc7-7e9d-4d54-bbfe-13b28e967572" providerId="ADAL" clId="{AC5D05F1-D5B6-49D0-BB73-E76FD1CF5E80}" dt="2021-11-21T05:04:26.331" v="185" actId="478"/>
          <ac:spMkLst>
            <pc:docMk/>
            <pc:sldMk cId="1433925117" sldId="257"/>
            <ac:spMk id="4" creationId="{91C8ACE4-706B-4DD4-9B9B-8349C339C709}"/>
          </ac:spMkLst>
        </pc:spChg>
        <pc:spChg chg="mod">
          <ac:chgData name="신선종(***4***120)" userId="614b8bc7-7e9d-4d54-bbfe-13b28e967572" providerId="ADAL" clId="{AC5D05F1-D5B6-49D0-BB73-E76FD1CF5E80}" dt="2021-11-21T04:49:26.867" v="127" actId="1035"/>
          <ac:spMkLst>
            <pc:docMk/>
            <pc:sldMk cId="1433925117" sldId="257"/>
            <ac:spMk id="4" creationId="{AFD5A129-B23A-406C-8B2A-6D80EFB987EB}"/>
          </ac:spMkLst>
        </pc:spChg>
        <pc:spChg chg="del">
          <ac:chgData name="신선종(***4***120)" userId="614b8bc7-7e9d-4d54-bbfe-13b28e967572" providerId="ADAL" clId="{AC5D05F1-D5B6-49D0-BB73-E76FD1CF5E80}" dt="2021-11-21T05:31:09.893" v="711" actId="478"/>
          <ac:spMkLst>
            <pc:docMk/>
            <pc:sldMk cId="1433925117" sldId="257"/>
            <ac:spMk id="4" creationId="{B049DBB6-AE29-4799-9F87-60CDB5271ED0}"/>
          </ac:spMkLst>
        </pc:spChg>
        <pc:spChg chg="mod">
          <ac:chgData name="신선종(***4***120)" userId="614b8bc7-7e9d-4d54-bbfe-13b28e967572" providerId="ADAL" clId="{AC5D05F1-D5B6-49D0-BB73-E76FD1CF5E80}" dt="2021-11-21T04:49:26.867" v="127" actId="1035"/>
          <ac:spMkLst>
            <pc:docMk/>
            <pc:sldMk cId="1433925117" sldId="257"/>
            <ac:spMk id="5" creationId="{AEAF49C9-8E58-4DFB-88AB-04BF80B28703}"/>
          </ac:spMkLst>
        </pc:spChg>
        <pc:spChg chg="add 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5" creationId="{AF2C7064-CE05-42C5-9005-C438AED8A5D4}"/>
          </ac:spMkLst>
        </pc:spChg>
        <pc:spChg chg="add del">
          <ac:chgData name="신선종(***4***120)" userId="614b8bc7-7e9d-4d54-bbfe-13b28e967572" providerId="ADAL" clId="{AC5D05F1-D5B6-49D0-BB73-E76FD1CF5E80}" dt="2021-11-21T05:01:58.855" v="136" actId="571"/>
          <ac:spMkLst>
            <pc:docMk/>
            <pc:sldMk cId="1433925117" sldId="257"/>
            <ac:spMk id="6" creationId="{5D74365D-EDA7-4F4E-A2F6-24BCEC8813E9}"/>
          </ac:spMkLst>
        </pc:spChg>
        <pc:spChg chg="add mod">
          <ac:chgData name="신선종(***4***120)" userId="614b8bc7-7e9d-4d54-bbfe-13b28e967572" providerId="ADAL" clId="{AC5D05F1-D5B6-49D0-BB73-E76FD1CF5E80}" dt="2021-11-21T05:50:52.414" v="1435" actId="1076"/>
          <ac:spMkLst>
            <pc:docMk/>
            <pc:sldMk cId="1433925117" sldId="257"/>
            <ac:spMk id="6" creationId="{8DE9AE1E-51AB-4EF1-8BB0-B154277AEFDB}"/>
          </ac:spMkLst>
        </pc:spChg>
        <pc:spChg chg="del mod">
          <ac:chgData name="신선종(***4***120)" userId="614b8bc7-7e9d-4d54-bbfe-13b28e967572" providerId="ADAL" clId="{AC5D05F1-D5B6-49D0-BB73-E76FD1CF5E80}" dt="2021-11-21T05:08:36.221" v="317" actId="478"/>
          <ac:spMkLst>
            <pc:docMk/>
            <pc:sldMk cId="1433925117" sldId="257"/>
            <ac:spMk id="7" creationId="{571B25EC-A56C-4F1A-9603-6BBE74CD1C23}"/>
          </ac:spMkLst>
        </pc:spChg>
        <pc:spChg chg="del mod">
          <ac:chgData name="신선종(***4***120)" userId="614b8bc7-7e9d-4d54-bbfe-13b28e967572" providerId="ADAL" clId="{AC5D05F1-D5B6-49D0-BB73-E76FD1CF5E80}" dt="2021-11-21T05:08:38.565" v="318" actId="478"/>
          <ac:spMkLst>
            <pc:docMk/>
            <pc:sldMk cId="1433925117" sldId="257"/>
            <ac:spMk id="11" creationId="{FA82649A-95F7-4F1E-9DBA-B0329846D7E2}"/>
          </ac:spMkLst>
        </pc:spChg>
        <pc:spChg chg="del mod">
          <ac:chgData name="신선종(***4***120)" userId="614b8bc7-7e9d-4d54-bbfe-13b28e967572" providerId="ADAL" clId="{AC5D05F1-D5B6-49D0-BB73-E76FD1CF5E80}" dt="2021-11-21T05:26:59.718" v="554" actId="478"/>
          <ac:spMkLst>
            <pc:docMk/>
            <pc:sldMk cId="1433925117" sldId="257"/>
            <ac:spMk id="13" creationId="{5DD434E9-577B-43AD-9751-AFE5DDA254A2}"/>
          </ac:spMkLst>
        </pc:spChg>
        <pc:spChg chg="del mod">
          <ac:chgData name="신선종(***4***120)" userId="614b8bc7-7e9d-4d54-bbfe-13b28e967572" providerId="ADAL" clId="{AC5D05F1-D5B6-49D0-BB73-E76FD1CF5E80}" dt="2021-11-21T05:18:12.648" v="449" actId="478"/>
          <ac:spMkLst>
            <pc:docMk/>
            <pc:sldMk cId="1433925117" sldId="257"/>
            <ac:spMk id="17" creationId="{7A1F82AD-8A8E-49B2-AC94-CE4E831F014E}"/>
          </ac:spMkLst>
        </pc:spChg>
        <pc:spChg chg="del mod">
          <ac:chgData name="신선종(***4***120)" userId="614b8bc7-7e9d-4d54-bbfe-13b28e967572" providerId="ADAL" clId="{AC5D05F1-D5B6-49D0-BB73-E76FD1CF5E80}" dt="2021-11-21T05:18:15.471" v="450" actId="478"/>
          <ac:spMkLst>
            <pc:docMk/>
            <pc:sldMk cId="1433925117" sldId="257"/>
            <ac:spMk id="19" creationId="{6B3E8C48-C403-47D7-86C5-ACC381B4D71C}"/>
          </ac:spMkLst>
        </pc:spChg>
        <pc:spChg chg="del mod">
          <ac:chgData name="신선종(***4***120)" userId="614b8bc7-7e9d-4d54-bbfe-13b28e967572" providerId="ADAL" clId="{AC5D05F1-D5B6-49D0-BB73-E76FD1CF5E80}" dt="2021-11-21T05:20:05.803" v="477" actId="478"/>
          <ac:spMkLst>
            <pc:docMk/>
            <pc:sldMk cId="1433925117" sldId="257"/>
            <ac:spMk id="20" creationId="{88C765CD-BC3D-459E-A1C3-CFFBA0ECD428}"/>
          </ac:spMkLst>
        </pc:spChg>
        <pc:spChg chg="add del">
          <ac:chgData name="신선종(***4***120)" userId="614b8bc7-7e9d-4d54-bbfe-13b28e967572" providerId="ADAL" clId="{AC5D05F1-D5B6-49D0-BB73-E76FD1CF5E80}" dt="2021-11-21T05:03:37.526" v="181" actId="478"/>
          <ac:spMkLst>
            <pc:docMk/>
            <pc:sldMk cId="1433925117" sldId="257"/>
            <ac:spMk id="21" creationId="{F8B4B357-22BF-42B0-A8FE-B91D6A81E256}"/>
          </ac:spMkLst>
        </pc:spChg>
        <pc:spChg chg="mod">
          <ac:chgData name="신선종(***4***120)" userId="614b8bc7-7e9d-4d54-bbfe-13b28e967572" providerId="ADAL" clId="{AC5D05F1-D5B6-49D0-BB73-E76FD1CF5E80}" dt="2021-11-21T05:30:36.007" v="707" actId="20577"/>
          <ac:spMkLst>
            <pc:docMk/>
            <pc:sldMk cId="1433925117" sldId="257"/>
            <ac:spMk id="22" creationId="{A5659647-D78B-44B4-952A-63E25F568447}"/>
          </ac:spMkLst>
        </pc:spChg>
        <pc:spChg chg="del mod">
          <ac:chgData name="신선종(***4***120)" userId="614b8bc7-7e9d-4d54-bbfe-13b28e967572" providerId="ADAL" clId="{AC5D05F1-D5B6-49D0-BB73-E76FD1CF5E80}" dt="2021-11-21T05:26:59.718" v="554" actId="478"/>
          <ac:spMkLst>
            <pc:docMk/>
            <pc:sldMk cId="1433925117" sldId="257"/>
            <ac:spMk id="23" creationId="{53A7A2F0-0BA3-484B-926A-39D49F973FE8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24" creationId="{67C800B5-F26A-46AD-A463-038A7C00D1D0}"/>
          </ac:spMkLst>
        </pc:spChg>
        <pc:spChg chg="del mod">
          <ac:chgData name="신선종(***4***120)" userId="614b8bc7-7e9d-4d54-bbfe-13b28e967572" providerId="ADAL" clId="{AC5D05F1-D5B6-49D0-BB73-E76FD1CF5E80}" dt="2021-11-21T05:26:59.718" v="554" actId="478"/>
          <ac:spMkLst>
            <pc:docMk/>
            <pc:sldMk cId="1433925117" sldId="257"/>
            <ac:spMk id="25" creationId="{0B134149-0B9C-443F-9731-F8CFC432919C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26" creationId="{668C833C-BF94-4722-B38F-526685E32E04}"/>
          </ac:spMkLst>
        </pc:spChg>
        <pc:spChg chg="del mod">
          <ac:chgData name="신선종(***4***120)" userId="614b8bc7-7e9d-4d54-bbfe-13b28e967572" providerId="ADAL" clId="{AC5D05F1-D5B6-49D0-BB73-E76FD1CF5E80}" dt="2021-11-21T05:26:59.718" v="554" actId="478"/>
          <ac:spMkLst>
            <pc:docMk/>
            <pc:sldMk cId="1433925117" sldId="257"/>
            <ac:spMk id="27" creationId="{C12350D6-1EFC-4393-949B-087115765B39}"/>
          </ac:spMkLst>
        </pc:spChg>
        <pc:spChg chg="add 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29" creationId="{151BB97B-49F3-46FF-BE28-5A4C521257D5}"/>
          </ac:spMkLst>
        </pc:spChg>
        <pc:spChg chg="add del">
          <ac:chgData name="신선종(***4***120)" userId="614b8bc7-7e9d-4d54-bbfe-13b28e967572" providerId="ADAL" clId="{AC5D05F1-D5B6-49D0-BB73-E76FD1CF5E80}" dt="2021-11-21T05:03:13.383" v="163" actId="571"/>
          <ac:spMkLst>
            <pc:docMk/>
            <pc:sldMk cId="1433925117" sldId="257"/>
            <ac:spMk id="30" creationId="{CA1D8E9D-3C09-4B6B-AA2E-DC0153F730EB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31" creationId="{BF6D3894-63F0-473D-923A-954333FD8D0D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32" creationId="{C0316362-91AB-4872-97A9-BDD7C7EB201D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33" creationId="{E5184FE0-E573-4CEB-8AED-ECCA5E91BC97}"/>
          </ac:spMkLst>
        </pc:spChg>
        <pc:spChg chg="add 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34" creationId="{C470F413-806C-4257-9A78-84EA0F8AF1E3}"/>
          </ac:spMkLst>
        </pc:spChg>
        <pc:spChg chg="mod">
          <ac:chgData name="신선종(***4***120)" userId="614b8bc7-7e9d-4d54-bbfe-13b28e967572" providerId="ADAL" clId="{AC5D05F1-D5B6-49D0-BB73-E76FD1CF5E80}" dt="2021-11-21T05:29:59.402" v="702" actId="20577"/>
          <ac:spMkLst>
            <pc:docMk/>
            <pc:sldMk cId="1433925117" sldId="257"/>
            <ac:spMk id="35" creationId="{D904AD87-41FA-423E-901D-6F68AA3E04D5}"/>
          </ac:spMkLst>
        </pc:spChg>
        <pc:spChg chg="mod">
          <ac:chgData name="신선종(***4***120)" userId="614b8bc7-7e9d-4d54-bbfe-13b28e967572" providerId="ADAL" clId="{AC5D05F1-D5B6-49D0-BB73-E76FD1CF5E80}" dt="2021-11-21T05:30:45.679" v="710" actId="20577"/>
          <ac:spMkLst>
            <pc:docMk/>
            <pc:sldMk cId="1433925117" sldId="257"/>
            <ac:spMk id="36" creationId="{62F907CD-7392-45E0-B671-4F8E46A2E753}"/>
          </ac:spMkLst>
        </pc:spChg>
        <pc:spChg chg="add del">
          <ac:chgData name="신선종(***4***120)" userId="614b8bc7-7e9d-4d54-bbfe-13b28e967572" providerId="ADAL" clId="{AC5D05F1-D5B6-49D0-BB73-E76FD1CF5E80}" dt="2021-11-21T05:03:13.383" v="163" actId="571"/>
          <ac:spMkLst>
            <pc:docMk/>
            <pc:sldMk cId="1433925117" sldId="257"/>
            <ac:spMk id="38" creationId="{44032062-F500-4186-AF3D-5981AF037C25}"/>
          </ac:spMkLst>
        </pc:spChg>
        <pc:spChg chg="del">
          <ac:chgData name="신선종(***4***120)" userId="614b8bc7-7e9d-4d54-bbfe-13b28e967572" providerId="ADAL" clId="{AC5D05F1-D5B6-49D0-BB73-E76FD1CF5E80}" dt="2021-11-21T05:27:26.054" v="623" actId="478"/>
          <ac:spMkLst>
            <pc:docMk/>
            <pc:sldMk cId="1433925117" sldId="257"/>
            <ac:spMk id="43" creationId="{74A55AE2-F2FE-41FA-82E1-06C203255AE4}"/>
          </ac:spMkLst>
        </pc:spChg>
        <pc:spChg chg="del mod">
          <ac:chgData name="신선종(***4***120)" userId="614b8bc7-7e9d-4d54-bbfe-13b28e967572" providerId="ADAL" clId="{AC5D05F1-D5B6-49D0-BB73-E76FD1CF5E80}" dt="2021-11-21T05:35:25.172" v="826" actId="478"/>
          <ac:spMkLst>
            <pc:docMk/>
            <pc:sldMk cId="1433925117" sldId="257"/>
            <ac:spMk id="44" creationId="{9ABCBB2B-FAD6-4A06-B055-25FD76630F78}"/>
          </ac:spMkLst>
        </pc:spChg>
        <pc:spChg chg="del">
          <ac:chgData name="신선종(***4***120)" userId="614b8bc7-7e9d-4d54-bbfe-13b28e967572" providerId="ADAL" clId="{AC5D05F1-D5B6-49D0-BB73-E76FD1CF5E80}" dt="2021-11-21T05:27:24.873" v="622" actId="478"/>
          <ac:spMkLst>
            <pc:docMk/>
            <pc:sldMk cId="1433925117" sldId="257"/>
            <ac:spMk id="45" creationId="{FE3E3D7D-DAFE-423D-BF0D-8F96CCC46AAA}"/>
          </ac:spMkLst>
        </pc:spChg>
        <pc:spChg chg="del mod">
          <ac:chgData name="신선종(***4***120)" userId="614b8bc7-7e9d-4d54-bbfe-13b28e967572" providerId="ADAL" clId="{AC5D05F1-D5B6-49D0-BB73-E76FD1CF5E80}" dt="2021-11-21T05:35:25.172" v="826" actId="478"/>
          <ac:spMkLst>
            <pc:docMk/>
            <pc:sldMk cId="1433925117" sldId="257"/>
            <ac:spMk id="46" creationId="{6800D96F-3CA2-4651-B5D9-861C646C4E07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47" creationId="{A6EB1FB3-180E-4BE0-9531-1B015BA73E52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48" creationId="{F1E54E59-014E-45D6-B399-CBB015EC7EB4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51" creationId="{75033FC9-FE8D-4FE2-929B-B47B71891484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52" creationId="{F1B0E94F-6084-4DB3-9786-54A62DC4741D}"/>
          </ac:spMkLst>
        </pc:spChg>
        <pc:spChg chg="del">
          <ac:chgData name="신선종(***4***120)" userId="614b8bc7-7e9d-4d54-bbfe-13b28e967572" providerId="ADAL" clId="{AC5D05F1-D5B6-49D0-BB73-E76FD1CF5E80}" dt="2021-11-21T05:03:39.467" v="182" actId="478"/>
          <ac:spMkLst>
            <pc:docMk/>
            <pc:sldMk cId="1433925117" sldId="257"/>
            <ac:spMk id="53" creationId="{80E65052-67CA-438E-89EB-5A6780F19BCA}"/>
          </ac:spMkLst>
        </pc:spChg>
        <pc:spChg chg="del mod">
          <ac:chgData name="신선종(***4***120)" userId="614b8bc7-7e9d-4d54-bbfe-13b28e967572" providerId="ADAL" clId="{AC5D05F1-D5B6-49D0-BB73-E76FD1CF5E80}" dt="2021-11-21T05:33:49.177" v="752" actId="478"/>
          <ac:spMkLst>
            <pc:docMk/>
            <pc:sldMk cId="1433925117" sldId="257"/>
            <ac:spMk id="53" creationId="{EF9E70B7-AA9A-402B-AECB-820E0079BDAF}"/>
          </ac:spMkLst>
        </pc:spChg>
        <pc:spChg chg="del">
          <ac:chgData name="신선종(***4***120)" userId="614b8bc7-7e9d-4d54-bbfe-13b28e967572" providerId="ADAL" clId="{AC5D05F1-D5B6-49D0-BB73-E76FD1CF5E80}" dt="2021-11-21T05:03:41.188" v="183" actId="478"/>
          <ac:spMkLst>
            <pc:docMk/>
            <pc:sldMk cId="1433925117" sldId="257"/>
            <ac:spMk id="54" creationId="{C04E3304-4EE1-4FD6-8D07-9BCA76FAA380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61" creationId="{970CF741-8515-49E7-9D3F-FA0B14ADCF27}"/>
          </ac:spMkLst>
        </pc:spChg>
        <pc:spChg chg="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62" creationId="{E4C88EBA-C847-4DC9-AE67-934C247F8696}"/>
          </ac:spMkLst>
        </pc:spChg>
        <pc:spChg chg="add del mod">
          <ac:chgData name="신선종(***4***120)" userId="614b8bc7-7e9d-4d54-bbfe-13b28e967572" providerId="ADAL" clId="{AC5D05F1-D5B6-49D0-BB73-E76FD1CF5E80}" dt="2021-11-21T05:08:46.517" v="324" actId="478"/>
          <ac:spMkLst>
            <pc:docMk/>
            <pc:sldMk cId="1433925117" sldId="257"/>
            <ac:spMk id="97" creationId="{9AFF4723-D56C-4482-91B8-490D86255FBC}"/>
          </ac:spMkLst>
        </pc:spChg>
        <pc:spChg chg="add del">
          <ac:chgData name="신선종(***4***120)" userId="614b8bc7-7e9d-4d54-bbfe-13b28e967572" providerId="ADAL" clId="{AC5D05F1-D5B6-49D0-BB73-E76FD1CF5E80}" dt="2021-11-21T05:08:48.272" v="325" actId="478"/>
          <ac:spMkLst>
            <pc:docMk/>
            <pc:sldMk cId="1433925117" sldId="257"/>
            <ac:spMk id="99" creationId="{84886A8A-FA19-431F-A7BC-0F921837849F}"/>
          </ac:spMkLst>
        </pc:spChg>
        <pc:spChg chg="add del">
          <ac:chgData name="신선종(***4***120)" userId="614b8bc7-7e9d-4d54-bbfe-13b28e967572" providerId="ADAL" clId="{AC5D05F1-D5B6-49D0-BB73-E76FD1CF5E80}" dt="2021-11-21T05:08:46.517" v="324" actId="478"/>
          <ac:spMkLst>
            <pc:docMk/>
            <pc:sldMk cId="1433925117" sldId="257"/>
            <ac:spMk id="101" creationId="{D416D3B4-340D-464F-90B3-0BBAC6B611A1}"/>
          </ac:spMkLst>
        </pc:spChg>
        <pc:spChg chg="add del mod">
          <ac:chgData name="신선종(***4***120)" userId="614b8bc7-7e9d-4d54-bbfe-13b28e967572" providerId="ADAL" clId="{AC5D05F1-D5B6-49D0-BB73-E76FD1CF5E80}" dt="2021-11-21T05:09:02.481" v="329" actId="478"/>
          <ac:spMkLst>
            <pc:docMk/>
            <pc:sldMk cId="1433925117" sldId="257"/>
            <ac:spMk id="103" creationId="{AF208F2E-D9F7-4ED2-9EB4-E51E59D5D4AB}"/>
          </ac:spMkLst>
        </pc:spChg>
        <pc:spChg chg="add del mod">
          <ac:chgData name="신선종(***4***120)" userId="614b8bc7-7e9d-4d54-bbfe-13b28e967572" providerId="ADAL" clId="{AC5D05F1-D5B6-49D0-BB73-E76FD1CF5E80}" dt="2021-11-21T05:13:00.613" v="355" actId="478"/>
          <ac:spMkLst>
            <pc:docMk/>
            <pc:sldMk cId="1433925117" sldId="257"/>
            <ac:spMk id="105" creationId="{D1E2234D-4D7E-4370-A0F0-2572D70CFAE8}"/>
          </ac:spMkLst>
        </pc:spChg>
        <pc:spChg chg="add 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108" creationId="{8B503CE9-95F7-4CB8-83AB-65B0D7207689}"/>
          </ac:spMkLst>
        </pc:spChg>
        <pc:spChg chg="add del">
          <ac:chgData name="신선종(***4***120)" userId="614b8bc7-7e9d-4d54-bbfe-13b28e967572" providerId="ADAL" clId="{AC5D05F1-D5B6-49D0-BB73-E76FD1CF5E80}" dt="2021-11-21T05:13:08.765" v="360" actId="478"/>
          <ac:spMkLst>
            <pc:docMk/>
            <pc:sldMk cId="1433925117" sldId="257"/>
            <ac:spMk id="110" creationId="{5DD22EAB-793A-478B-887B-B2A2ECCBE03A}"/>
          </ac:spMkLst>
        </pc:spChg>
        <pc:spChg chg="add del mod">
          <ac:chgData name="신선종(***4***120)" userId="614b8bc7-7e9d-4d54-bbfe-13b28e967572" providerId="ADAL" clId="{AC5D05F1-D5B6-49D0-BB73-E76FD1CF5E80}" dt="2021-11-21T05:27:01.200" v="555" actId="478"/>
          <ac:spMkLst>
            <pc:docMk/>
            <pc:sldMk cId="1433925117" sldId="257"/>
            <ac:spMk id="112" creationId="{074F928D-400F-48F9-8A19-85B45A6AD0EE}"/>
          </ac:spMkLst>
        </pc:spChg>
        <pc:spChg chg="add del">
          <ac:chgData name="신선종(***4***120)" userId="614b8bc7-7e9d-4d54-bbfe-13b28e967572" providerId="ADAL" clId="{AC5D05F1-D5B6-49D0-BB73-E76FD1CF5E80}" dt="2021-11-21T05:13:41.734" v="379" actId="478"/>
          <ac:spMkLst>
            <pc:docMk/>
            <pc:sldMk cId="1433925117" sldId="257"/>
            <ac:spMk id="114" creationId="{90704476-F451-4E8E-B02C-0CD4A1C47384}"/>
          </ac:spMkLst>
        </pc:spChg>
        <pc:spChg chg="add del mod">
          <ac:chgData name="신선종(***4***120)" userId="614b8bc7-7e9d-4d54-bbfe-13b28e967572" providerId="ADAL" clId="{AC5D05F1-D5B6-49D0-BB73-E76FD1CF5E80}" dt="2021-11-21T05:14:13.136" v="381" actId="478"/>
          <ac:spMkLst>
            <pc:docMk/>
            <pc:sldMk cId="1433925117" sldId="257"/>
            <ac:spMk id="116" creationId="{135338CE-E807-4372-AD56-3F195440F70F}"/>
          </ac:spMkLst>
        </pc:spChg>
        <pc:spChg chg="add del">
          <ac:chgData name="신선종(***4***120)" userId="614b8bc7-7e9d-4d54-bbfe-13b28e967572" providerId="ADAL" clId="{AC5D05F1-D5B6-49D0-BB73-E76FD1CF5E80}" dt="2021-11-21T05:18:28.890" v="455" actId="478"/>
          <ac:spMkLst>
            <pc:docMk/>
            <pc:sldMk cId="1433925117" sldId="257"/>
            <ac:spMk id="147" creationId="{81E2660E-C389-4E9B-9BA8-99225CADD2E8}"/>
          </ac:spMkLst>
        </pc:spChg>
        <pc:spChg chg="add del mod">
          <ac:chgData name="신선종(***4***120)" userId="614b8bc7-7e9d-4d54-bbfe-13b28e967572" providerId="ADAL" clId="{AC5D05F1-D5B6-49D0-BB73-E76FD1CF5E80}" dt="2021-11-21T05:27:05.513" v="556" actId="478"/>
          <ac:spMkLst>
            <pc:docMk/>
            <pc:sldMk cId="1433925117" sldId="257"/>
            <ac:spMk id="149" creationId="{58BBD451-8E29-460F-B2BC-5B5477EF15D2}"/>
          </ac:spMkLst>
        </pc:spChg>
        <pc:spChg chg="add del mod">
          <ac:chgData name="신선종(***4***120)" userId="614b8bc7-7e9d-4d54-bbfe-13b28e967572" providerId="ADAL" clId="{AC5D05F1-D5B6-49D0-BB73-E76FD1CF5E80}" dt="2021-11-21T05:19:58.069" v="474" actId="478"/>
          <ac:spMkLst>
            <pc:docMk/>
            <pc:sldMk cId="1433925117" sldId="257"/>
            <ac:spMk id="154" creationId="{A83D5BAB-13D1-48E5-B55F-69912C200B4C}"/>
          </ac:spMkLst>
        </pc:spChg>
        <pc:spChg chg="add mod">
          <ac:chgData name="신선종(***4***120)" userId="614b8bc7-7e9d-4d54-bbfe-13b28e967572" providerId="ADAL" clId="{AC5D05F1-D5B6-49D0-BB73-E76FD1CF5E80}" dt="2021-11-21T05:30:01.895" v="704" actId="20577"/>
          <ac:spMkLst>
            <pc:docMk/>
            <pc:sldMk cId="1433925117" sldId="257"/>
            <ac:spMk id="156" creationId="{84D98FFB-19DD-46E5-AFEE-492269511665}"/>
          </ac:spMkLst>
        </pc:spChg>
        <pc:spChg chg="add del">
          <ac:chgData name="신선종(***4***120)" userId="614b8bc7-7e9d-4d54-bbfe-13b28e967572" providerId="ADAL" clId="{AC5D05F1-D5B6-49D0-BB73-E76FD1CF5E80}" dt="2021-11-21T05:20:05.803" v="477" actId="478"/>
          <ac:spMkLst>
            <pc:docMk/>
            <pc:sldMk cId="1433925117" sldId="257"/>
            <ac:spMk id="158" creationId="{E3868937-CFF1-4349-8CCE-44D8B2A30D12}"/>
          </ac:spMkLst>
        </pc:spChg>
        <pc:spChg chg="add 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160" creationId="{DDA896F4-E005-4E98-ABC2-E7B31C3B9D30}"/>
          </ac:spMkLst>
        </pc:spChg>
        <pc:spChg chg="add 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162" creationId="{DCACC0D8-3A70-479D-BC9D-F3F435BC1065}"/>
          </ac:spMkLst>
        </pc:spChg>
        <pc:spChg chg="add del">
          <ac:chgData name="신선종(***4***120)" userId="614b8bc7-7e9d-4d54-bbfe-13b28e967572" providerId="ADAL" clId="{AC5D05F1-D5B6-49D0-BB73-E76FD1CF5E80}" dt="2021-11-21T05:20:33.714" v="492" actId="571"/>
          <ac:spMkLst>
            <pc:docMk/>
            <pc:sldMk cId="1433925117" sldId="257"/>
            <ac:spMk id="164" creationId="{479BC208-F645-41F8-AAAF-922D762CF02D}"/>
          </ac:spMkLst>
        </pc:spChg>
        <pc:spChg chg="add mod">
          <ac:chgData name="신선종(***4***120)" userId="614b8bc7-7e9d-4d54-bbfe-13b28e967572" providerId="ADAL" clId="{AC5D05F1-D5B6-49D0-BB73-E76FD1CF5E80}" dt="2021-11-21T05:27:41.645" v="625" actId="255"/>
          <ac:spMkLst>
            <pc:docMk/>
            <pc:sldMk cId="1433925117" sldId="257"/>
            <ac:spMk id="181" creationId="{2D8BD6D8-9ACB-447C-BE91-D3E167A3A545}"/>
          </ac:spMkLst>
        </pc:spChg>
        <pc:grpChg chg="add del mod">
          <ac:chgData name="신선종(***4***120)" userId="614b8bc7-7e9d-4d54-bbfe-13b28e967572" providerId="ADAL" clId="{AC5D05F1-D5B6-49D0-BB73-E76FD1CF5E80}" dt="2021-11-21T05:35:20.957" v="824" actId="478"/>
          <ac:grpSpMkLst>
            <pc:docMk/>
            <pc:sldMk cId="1433925117" sldId="257"/>
            <ac:grpSpMk id="56" creationId="{E80EEA94-53D2-4900-A559-DCFBACAA5068}"/>
          </ac:grpSpMkLst>
        </pc:grpChg>
        <pc:picChg chg="add">
          <ac:chgData name="신선종(***4***120)" userId="614b8bc7-7e9d-4d54-bbfe-13b28e967572" providerId="ADAL" clId="{AC5D05F1-D5B6-49D0-BB73-E76FD1CF5E80}" dt="2021-11-21T05:48:07.343" v="1433" actId="22"/>
          <ac:picMkLst>
            <pc:docMk/>
            <pc:sldMk cId="1433925117" sldId="257"/>
            <ac:picMk id="90" creationId="{BD71FF7D-C78D-45BD-94DF-158B515D0DAB}"/>
          </ac:picMkLst>
        </pc:picChg>
        <pc:cxnChg chg="del">
          <ac:chgData name="신선종(***4***120)" userId="614b8bc7-7e9d-4d54-bbfe-13b28e967572" providerId="ADAL" clId="{AC5D05F1-D5B6-49D0-BB73-E76FD1CF5E80}" dt="2021-11-21T05:31:13.940" v="712" actId="478"/>
          <ac:cxnSpMkLst>
            <pc:docMk/>
            <pc:sldMk cId="1433925117" sldId="257"/>
            <ac:cxnSpMk id="3" creationId="{56ED43EE-305B-46F6-9D61-56DD033C66A1}"/>
          </ac:cxnSpMkLst>
        </pc:cxnChg>
        <pc:cxnChg chg="del mod">
          <ac:chgData name="신선종(***4***120)" userId="614b8bc7-7e9d-4d54-bbfe-13b28e967572" providerId="ADAL" clId="{AC5D05F1-D5B6-49D0-BB73-E76FD1CF5E80}" dt="2021-11-21T05:19:56.473" v="473" actId="478"/>
          <ac:cxnSpMkLst>
            <pc:docMk/>
            <pc:sldMk cId="1433925117" sldId="257"/>
            <ac:cxnSpMk id="3" creationId="{8FEFBB22-6CB7-457B-84E9-507DE10D41EB}"/>
          </ac:cxnSpMkLst>
        </pc:cxnChg>
        <pc:cxnChg chg="del mod">
          <ac:chgData name="신선종(***4***120)" userId="614b8bc7-7e9d-4d54-bbfe-13b28e967572" providerId="ADAL" clId="{AC5D05F1-D5B6-49D0-BB73-E76FD1CF5E80}" dt="2021-11-21T05:31:25.783" v="714" actId="478"/>
          <ac:cxnSpMkLst>
            <pc:docMk/>
            <pc:sldMk cId="1433925117" sldId="257"/>
            <ac:cxnSpMk id="6" creationId="{61B101B2-6A9A-40DC-AD40-37A6A3073E7E}"/>
          </ac:cxnSpMkLst>
        </pc:cxnChg>
        <pc:cxnChg chg="add 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7" creationId="{FC9951B8-93C1-4ED2-89E2-6CF54B24D1F9}"/>
          </ac:cxnSpMkLst>
        </pc:cxnChg>
        <pc:cxnChg chg="add 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9" creationId="{85253CF0-6FFC-4160-B2DF-4D810407179F}"/>
          </ac:cxnSpMkLst>
        </pc:cxnChg>
        <pc:cxnChg chg="del mod">
          <ac:chgData name="신선종(***4***120)" userId="614b8bc7-7e9d-4d54-bbfe-13b28e967572" providerId="ADAL" clId="{AC5D05F1-D5B6-49D0-BB73-E76FD1CF5E80}" dt="2021-11-21T05:35:25.172" v="826" actId="478"/>
          <ac:cxnSpMkLst>
            <pc:docMk/>
            <pc:sldMk cId="1433925117" sldId="257"/>
            <ac:cxnSpMk id="12" creationId="{A6F04910-9689-41DA-9D04-5797EBD878E0}"/>
          </ac:cxnSpMkLst>
        </pc:cxnChg>
        <pc:cxnChg chg="add del mod">
          <ac:chgData name="신선종(***4***120)" userId="614b8bc7-7e9d-4d54-bbfe-13b28e967572" providerId="ADAL" clId="{AC5D05F1-D5B6-49D0-BB73-E76FD1CF5E80}" dt="2021-11-21T05:26:59.718" v="554" actId="478"/>
          <ac:cxnSpMkLst>
            <pc:docMk/>
            <pc:sldMk cId="1433925117" sldId="257"/>
            <ac:cxnSpMk id="12" creationId="{CFAB4C60-7FA6-42BC-88F7-79B6AF31009D}"/>
          </ac:cxnSpMkLst>
        </pc:cxnChg>
        <pc:cxnChg chg="add del mod">
          <ac:chgData name="신선종(***4***120)" userId="614b8bc7-7e9d-4d54-bbfe-13b28e967572" providerId="ADAL" clId="{AC5D05F1-D5B6-49D0-BB73-E76FD1CF5E80}" dt="2021-11-21T05:15:54.296" v="409" actId="478"/>
          <ac:cxnSpMkLst>
            <pc:docMk/>
            <pc:sldMk cId="1433925117" sldId="257"/>
            <ac:cxnSpMk id="14" creationId="{56873638-6D33-4437-AE60-1532D4C69C56}"/>
          </ac:cxnSpMkLst>
        </pc:cxnChg>
        <pc:cxnChg chg="add 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37" creationId="{933F94E2-C4C8-4AF6-AAFA-09DA3D4F7DCD}"/>
          </ac:cxnSpMkLst>
        </pc:cxnChg>
        <pc:cxnChg chg="del mod">
          <ac:chgData name="신선종(***4***120)" userId="614b8bc7-7e9d-4d54-bbfe-13b28e967572" providerId="ADAL" clId="{AC5D05F1-D5B6-49D0-BB73-E76FD1CF5E80}" dt="2021-11-21T05:48:05.635" v="1432" actId="478"/>
          <ac:cxnSpMkLst>
            <pc:docMk/>
            <pc:sldMk cId="1433925117" sldId="257"/>
            <ac:cxnSpMk id="39" creationId="{42A38083-3584-4DDB-9FEC-735FED73809E}"/>
          </ac:cxnSpMkLst>
        </pc:cxnChg>
        <pc:cxnChg chg="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40" creationId="{27242FE6-2EFD-4A01-84A1-91DC7DE1C05A}"/>
          </ac:cxnSpMkLst>
        </pc:cxnChg>
        <pc:cxnChg chg="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42" creationId="{FD0CC649-521E-4B3D-9E7B-1FD2EB8DDDBB}"/>
          </ac:cxnSpMkLst>
        </pc:cxnChg>
        <pc:cxnChg chg="add del mod">
          <ac:chgData name="신선종(***4***120)" userId="614b8bc7-7e9d-4d54-bbfe-13b28e967572" providerId="ADAL" clId="{AC5D05F1-D5B6-49D0-BB73-E76FD1CF5E80}" dt="2021-11-21T04:46:45.526" v="75" actId="478"/>
          <ac:cxnSpMkLst>
            <pc:docMk/>
            <pc:sldMk cId="1433925117" sldId="257"/>
            <ac:cxnSpMk id="43" creationId="{76E1D2D8-6414-4B45-AC03-1CDA95AFC7AD}"/>
          </ac:cxnSpMkLst>
        </pc:cxnChg>
        <pc:cxnChg chg="add del mod">
          <ac:chgData name="신선종(***4***120)" userId="614b8bc7-7e9d-4d54-bbfe-13b28e967572" providerId="ADAL" clId="{AC5D05F1-D5B6-49D0-BB73-E76FD1CF5E80}" dt="2021-11-21T05:04:21.714" v="184" actId="478"/>
          <ac:cxnSpMkLst>
            <pc:docMk/>
            <pc:sldMk cId="1433925117" sldId="257"/>
            <ac:cxnSpMk id="46" creationId="{A5381EEF-1D4A-4E94-9285-B5CDA442F893}"/>
          </ac:cxnSpMkLst>
        </pc:cxnChg>
        <pc:cxnChg chg="add 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49" creationId="{589C2186-4F3F-43E4-AE22-EAB6C1B4BB13}"/>
          </ac:cxnSpMkLst>
        </pc:cxnChg>
        <pc:cxnChg chg="mod">
          <ac:chgData name="신선종(***4***120)" userId="614b8bc7-7e9d-4d54-bbfe-13b28e967572" providerId="ADAL" clId="{AC5D05F1-D5B6-49D0-BB73-E76FD1CF5E80}" dt="2021-11-21T05:07:22.540" v="310" actId="1037"/>
          <ac:cxnSpMkLst>
            <pc:docMk/>
            <pc:sldMk cId="1433925117" sldId="257"/>
            <ac:cxnSpMk id="50" creationId="{B7096108-7673-4D76-831B-4EAD93DA6658}"/>
          </ac:cxnSpMkLst>
        </pc:cxnChg>
        <pc:cxnChg chg="add del mod">
          <ac:chgData name="신선종(***4***120)" userId="614b8bc7-7e9d-4d54-bbfe-13b28e967572" providerId="ADAL" clId="{AC5D05F1-D5B6-49D0-BB73-E76FD1CF5E80}" dt="2021-11-21T04:48:50.465" v="90" actId="478"/>
          <ac:cxnSpMkLst>
            <pc:docMk/>
            <pc:sldMk cId="1433925117" sldId="257"/>
            <ac:cxnSpMk id="53" creationId="{29C48319-E41F-452C-A0B1-76003D8FE87C}"/>
          </ac:cxnSpMkLst>
        </pc:cxnChg>
        <pc:cxnChg chg="del">
          <ac:chgData name="신선종(***4***120)" userId="614b8bc7-7e9d-4d54-bbfe-13b28e967572" providerId="ADAL" clId="{AC5D05F1-D5B6-49D0-BB73-E76FD1CF5E80}" dt="2021-11-21T05:05:33.600" v="197" actId="478"/>
          <ac:cxnSpMkLst>
            <pc:docMk/>
            <pc:sldMk cId="1433925117" sldId="257"/>
            <ac:cxnSpMk id="53" creationId="{B1BF095D-E2FA-440D-AB9F-6414E8458A4C}"/>
          </ac:cxnSpMkLst>
        </pc:cxnChg>
        <pc:cxnChg chg="del">
          <ac:chgData name="신선종(***4***120)" userId="614b8bc7-7e9d-4d54-bbfe-13b28e967572" providerId="ADAL" clId="{AC5D05F1-D5B6-49D0-BB73-E76FD1CF5E80}" dt="2021-11-21T05:26:59.718" v="554" actId="478"/>
          <ac:cxnSpMkLst>
            <pc:docMk/>
            <pc:sldMk cId="1433925117" sldId="257"/>
            <ac:cxnSpMk id="54" creationId="{C93E0CA6-32FD-43E2-8A79-0EC65A06A1BE}"/>
          </ac:cxnSpMkLst>
        </pc:cxnChg>
        <pc:cxnChg chg="del mod">
          <ac:chgData name="신선종(***4***120)" userId="614b8bc7-7e9d-4d54-bbfe-13b28e967572" providerId="ADAL" clId="{AC5D05F1-D5B6-49D0-BB73-E76FD1CF5E80}" dt="2021-11-21T05:10:19.567" v="345" actId="478"/>
          <ac:cxnSpMkLst>
            <pc:docMk/>
            <pc:sldMk cId="1433925117" sldId="257"/>
            <ac:cxnSpMk id="55" creationId="{3C78EAA3-8BB2-4C2A-8027-A5BFA02CFFC7}"/>
          </ac:cxnSpMkLst>
        </pc:cxnChg>
        <pc:cxnChg chg="mod">
          <ac:chgData name="신선종(***4***120)" userId="614b8bc7-7e9d-4d54-bbfe-13b28e967572" providerId="ADAL" clId="{AC5D05F1-D5B6-49D0-BB73-E76FD1CF5E80}" dt="2021-11-21T05:18:37.425" v="458" actId="14100"/>
          <ac:cxnSpMkLst>
            <pc:docMk/>
            <pc:sldMk cId="1433925117" sldId="257"/>
            <ac:cxnSpMk id="55" creationId="{B1E3EE8C-C7F4-49E5-8063-84B66CA74BF4}"/>
          </ac:cxnSpMkLst>
        </pc:cxnChg>
        <pc:cxnChg chg="del">
          <ac:chgData name="신선종(***4***120)" userId="614b8bc7-7e9d-4d54-bbfe-13b28e967572" providerId="ADAL" clId="{AC5D05F1-D5B6-49D0-BB73-E76FD1CF5E80}" dt="2021-11-21T05:05:01.972" v="191" actId="478"/>
          <ac:cxnSpMkLst>
            <pc:docMk/>
            <pc:sldMk cId="1433925117" sldId="257"/>
            <ac:cxnSpMk id="56" creationId="{EDD82820-048E-47EA-8106-9C5778FBF54B}"/>
          </ac:cxnSpMkLst>
        </pc:cxnChg>
        <pc:cxnChg chg="del mod">
          <ac:chgData name="신선종(***4***120)" userId="614b8bc7-7e9d-4d54-bbfe-13b28e967572" providerId="ADAL" clId="{AC5D05F1-D5B6-49D0-BB73-E76FD1CF5E80}" dt="2021-11-21T05:33:33.387" v="735" actId="478"/>
          <ac:cxnSpMkLst>
            <pc:docMk/>
            <pc:sldMk cId="1433925117" sldId="257"/>
            <ac:cxnSpMk id="57" creationId="{219D1347-B40E-428F-81E3-9291A978E149}"/>
          </ac:cxnSpMkLst>
        </pc:cxnChg>
        <pc:cxnChg chg="del">
          <ac:chgData name="신선종(***4***120)" userId="614b8bc7-7e9d-4d54-bbfe-13b28e967572" providerId="ADAL" clId="{AC5D05F1-D5B6-49D0-BB73-E76FD1CF5E80}" dt="2021-11-21T05:05:04.845" v="192" actId="478"/>
          <ac:cxnSpMkLst>
            <pc:docMk/>
            <pc:sldMk cId="1433925117" sldId="257"/>
            <ac:cxnSpMk id="57" creationId="{4867F395-BC22-48AF-A5AC-39E1F09F9A41}"/>
          </ac:cxnSpMkLst>
        </pc:cxnChg>
        <pc:cxnChg chg="add del mod">
          <ac:chgData name="신선종(***4***120)" userId="614b8bc7-7e9d-4d54-bbfe-13b28e967572" providerId="ADAL" clId="{AC5D05F1-D5B6-49D0-BB73-E76FD1CF5E80}" dt="2021-11-21T05:35:22.701" v="825" actId="478"/>
          <ac:cxnSpMkLst>
            <pc:docMk/>
            <pc:sldMk cId="1433925117" sldId="257"/>
            <ac:cxnSpMk id="58" creationId="{B64DD589-1C6D-4A4D-A80A-2853FA996AA5}"/>
          </ac:cxnSpMkLst>
        </pc:cxnChg>
        <pc:cxnChg chg="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60" creationId="{86F285D7-AB4D-4224-89E9-D89A4C02E1DC}"/>
          </ac:cxnSpMkLst>
        </pc:cxnChg>
        <pc:cxnChg chg="del mod">
          <ac:chgData name="신선종(***4***120)" userId="614b8bc7-7e9d-4d54-bbfe-13b28e967572" providerId="ADAL" clId="{AC5D05F1-D5B6-49D0-BB73-E76FD1CF5E80}" dt="2021-11-21T05:32:31.303" v="718" actId="478"/>
          <ac:cxnSpMkLst>
            <pc:docMk/>
            <pc:sldMk cId="1433925117" sldId="257"/>
            <ac:cxnSpMk id="64" creationId="{D38688C1-AF55-40AD-AAEC-C2E8FE8A4C54}"/>
          </ac:cxnSpMkLst>
        </pc:cxnChg>
        <pc:cxnChg chg="add del mod">
          <ac:chgData name="신선종(***4***120)" userId="614b8bc7-7e9d-4d54-bbfe-13b28e967572" providerId="ADAL" clId="{AC5D05F1-D5B6-49D0-BB73-E76FD1CF5E80}" dt="2021-11-21T05:35:22.701" v="825" actId="478"/>
          <ac:cxnSpMkLst>
            <pc:docMk/>
            <pc:sldMk cId="1433925117" sldId="257"/>
            <ac:cxnSpMk id="65" creationId="{F9FE06D4-FAC5-4827-8C32-1FC3B9164EE7}"/>
          </ac:cxnSpMkLst>
        </pc:cxnChg>
        <pc:cxnChg chg="add 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66" creationId="{3C8320F8-4167-4310-B2E8-0B0F470F0ECD}"/>
          </ac:cxnSpMkLst>
        </pc:cxnChg>
        <pc:cxnChg chg="del mod">
          <ac:chgData name="신선종(***4***120)" userId="614b8bc7-7e9d-4d54-bbfe-13b28e967572" providerId="ADAL" clId="{AC5D05F1-D5B6-49D0-BB73-E76FD1CF5E80}" dt="2021-11-21T05:32:33.058" v="719" actId="478"/>
          <ac:cxnSpMkLst>
            <pc:docMk/>
            <pc:sldMk cId="1433925117" sldId="257"/>
            <ac:cxnSpMk id="67" creationId="{AE4FCC35-7876-49FA-88E4-BCD5877DA006}"/>
          </ac:cxnSpMkLst>
        </pc:cxnChg>
        <pc:cxnChg chg="add mod">
          <ac:chgData name="신선종(***4***120)" userId="614b8bc7-7e9d-4d54-bbfe-13b28e967572" providerId="ADAL" clId="{AC5D05F1-D5B6-49D0-BB73-E76FD1CF5E80}" dt="2021-11-21T05:27:18.247" v="620" actId="1037"/>
          <ac:cxnSpMkLst>
            <pc:docMk/>
            <pc:sldMk cId="1433925117" sldId="257"/>
            <ac:cxnSpMk id="70" creationId="{398905C3-5C49-411A-B142-A703069AFB79}"/>
          </ac:cxnSpMkLst>
        </pc:cxnChg>
        <pc:cxnChg chg="add del mod">
          <ac:chgData name="신선종(***4***120)" userId="614b8bc7-7e9d-4d54-bbfe-13b28e967572" providerId="ADAL" clId="{AC5D05F1-D5B6-49D0-BB73-E76FD1CF5E80}" dt="2021-11-21T05:35:22.701" v="825" actId="478"/>
          <ac:cxnSpMkLst>
            <pc:docMk/>
            <pc:sldMk cId="1433925117" sldId="257"/>
            <ac:cxnSpMk id="71" creationId="{53373A05-EAE9-4ECB-9A3A-85B1A7AFBC0E}"/>
          </ac:cxnSpMkLst>
        </pc:cxnChg>
        <pc:cxnChg chg="add del mod">
          <ac:chgData name="신선종(***4***120)" userId="614b8bc7-7e9d-4d54-bbfe-13b28e967572" providerId="ADAL" clId="{AC5D05F1-D5B6-49D0-BB73-E76FD1CF5E80}" dt="2021-11-21T05:35:22.701" v="825" actId="478"/>
          <ac:cxnSpMkLst>
            <pc:docMk/>
            <pc:sldMk cId="1433925117" sldId="257"/>
            <ac:cxnSpMk id="74" creationId="{0B4D5F9A-6F79-499F-A5F1-16F0C5E7ED20}"/>
          </ac:cxnSpMkLst>
        </pc:cxnChg>
        <pc:cxnChg chg="add del mod">
          <ac:chgData name="신선종(***4***120)" userId="614b8bc7-7e9d-4d54-bbfe-13b28e967572" providerId="ADAL" clId="{AC5D05F1-D5B6-49D0-BB73-E76FD1CF5E80}" dt="2021-11-21T05:35:25.172" v="826" actId="478"/>
          <ac:cxnSpMkLst>
            <pc:docMk/>
            <pc:sldMk cId="1433925117" sldId="257"/>
            <ac:cxnSpMk id="79" creationId="{3CD9D6CF-ED1A-4C7E-84E4-CA93C8E0A015}"/>
          </ac:cxnSpMkLst>
        </pc:cxnChg>
        <pc:cxnChg chg="add del mod">
          <ac:chgData name="신선종(***4***120)" userId="614b8bc7-7e9d-4d54-bbfe-13b28e967572" providerId="ADAL" clId="{AC5D05F1-D5B6-49D0-BB73-E76FD1CF5E80}" dt="2021-11-21T05:26:59.718" v="554" actId="478"/>
          <ac:cxnSpMkLst>
            <pc:docMk/>
            <pc:sldMk cId="1433925117" sldId="257"/>
            <ac:cxnSpMk id="122" creationId="{F3A85BD8-8CB7-45E5-8919-6E86AAF817A9}"/>
          </ac:cxnSpMkLst>
        </pc:cxnChg>
        <pc:cxnChg chg="add del mod">
          <ac:chgData name="신선종(***4***120)" userId="614b8bc7-7e9d-4d54-bbfe-13b28e967572" providerId="ADAL" clId="{AC5D05F1-D5B6-49D0-BB73-E76FD1CF5E80}" dt="2021-11-21T05:33:16.745" v="733" actId="478"/>
          <ac:cxnSpMkLst>
            <pc:docMk/>
            <pc:sldMk cId="1433925117" sldId="257"/>
            <ac:cxnSpMk id="127" creationId="{DCCF10A2-BFB9-4288-8613-DCB241B117BC}"/>
          </ac:cxnSpMkLst>
        </pc:cxnChg>
        <pc:cxnChg chg="add mod">
          <ac:chgData name="신선종(***4***120)" userId="614b8bc7-7e9d-4d54-bbfe-13b28e967572" providerId="ADAL" clId="{AC5D05F1-D5B6-49D0-BB73-E76FD1CF5E80}" dt="2021-11-21T05:27:18.247" v="620" actId="1037"/>
          <ac:cxnSpMkLst>
            <pc:docMk/>
            <pc:sldMk cId="1433925117" sldId="257"/>
            <ac:cxnSpMk id="129" creationId="{2A043DC0-AE95-4971-85C1-9C670D7A8E4C}"/>
          </ac:cxnSpMkLst>
        </pc:cxnChg>
        <pc:cxnChg chg="add mod">
          <ac:chgData name="신선종(***4***120)" userId="614b8bc7-7e9d-4d54-bbfe-13b28e967572" providerId="ADAL" clId="{AC5D05F1-D5B6-49D0-BB73-E76FD1CF5E80}" dt="2021-11-21T05:27:18.247" v="620" actId="1037"/>
          <ac:cxnSpMkLst>
            <pc:docMk/>
            <pc:sldMk cId="1433925117" sldId="257"/>
            <ac:cxnSpMk id="132" creationId="{08B5AE1F-6E0A-497C-BCF5-ECA921FA0EE7}"/>
          </ac:cxnSpMkLst>
        </pc:cxnChg>
        <pc:cxnChg chg="add 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135" creationId="{2F26E5A2-F656-4F99-A26A-D81F06A3EAD5}"/>
          </ac:cxnSpMkLst>
        </pc:cxnChg>
        <pc:cxnChg chg="add mod">
          <ac:chgData name="신선종(***4***120)" userId="614b8bc7-7e9d-4d54-bbfe-13b28e967572" providerId="ADAL" clId="{AC5D05F1-D5B6-49D0-BB73-E76FD1CF5E80}" dt="2021-11-21T05:35:20.957" v="824" actId="478"/>
          <ac:cxnSpMkLst>
            <pc:docMk/>
            <pc:sldMk cId="1433925117" sldId="257"/>
            <ac:cxnSpMk id="166" creationId="{CDDCD899-F9A5-427F-9A43-145005B39697}"/>
          </ac:cxnSpMkLst>
        </pc:cxnChg>
        <pc:cxnChg chg="add del mod">
          <ac:chgData name="신선종(***4***120)" userId="614b8bc7-7e9d-4d54-bbfe-13b28e967572" providerId="ADAL" clId="{AC5D05F1-D5B6-49D0-BB73-E76FD1CF5E80}" dt="2021-11-21T05:32:35.997" v="720" actId="478"/>
          <ac:cxnSpMkLst>
            <pc:docMk/>
            <pc:sldMk cId="1433925117" sldId="257"/>
            <ac:cxnSpMk id="170" creationId="{7B8DD23C-E499-4272-9DD1-4E83A24426A9}"/>
          </ac:cxnSpMkLst>
        </pc:cxnChg>
        <pc:cxnChg chg="add del mod">
          <ac:chgData name="신선종(***4***120)" userId="614b8bc7-7e9d-4d54-bbfe-13b28e967572" providerId="ADAL" clId="{AC5D05F1-D5B6-49D0-BB73-E76FD1CF5E80}" dt="2021-11-21T05:32:29.464" v="717" actId="478"/>
          <ac:cxnSpMkLst>
            <pc:docMk/>
            <pc:sldMk cId="1433925117" sldId="257"/>
            <ac:cxnSpMk id="173" creationId="{DA7D211C-92DE-4AA2-991A-E571584941D5}"/>
          </ac:cxnSpMkLst>
        </pc:cxnChg>
      </pc:sldChg>
      <pc:sldChg chg="del">
        <pc:chgData name="신선종(***4***120)" userId="614b8bc7-7e9d-4d54-bbfe-13b28e967572" providerId="ADAL" clId="{AC5D05F1-D5B6-49D0-BB73-E76FD1CF5E80}" dt="2021-11-21T05:35:46.830" v="829" actId="2696"/>
        <pc:sldMkLst>
          <pc:docMk/>
          <pc:sldMk cId="3273248430" sldId="261"/>
        </pc:sldMkLst>
      </pc:sldChg>
      <pc:sldChg chg="addSp modSp add">
        <pc:chgData name="신선종(***4***120)" userId="614b8bc7-7e9d-4d54-bbfe-13b28e967572" providerId="ADAL" clId="{AC5D05F1-D5B6-49D0-BB73-E76FD1CF5E80}" dt="2021-11-21T05:36:51.716" v="835" actId="13822"/>
        <pc:sldMkLst>
          <pc:docMk/>
          <pc:sldMk cId="3756761460" sldId="265"/>
        </pc:sldMkLst>
        <pc:grpChg chg="add">
          <ac:chgData name="신선종(***4***120)" userId="614b8bc7-7e9d-4d54-bbfe-13b28e967572" providerId="ADAL" clId="{AC5D05F1-D5B6-49D0-BB73-E76FD1CF5E80}" dt="2021-11-21T05:35:37.757" v="827" actId="164"/>
          <ac:grpSpMkLst>
            <pc:docMk/>
            <pc:sldMk cId="3756761460" sldId="265"/>
            <ac:grpSpMk id="2" creationId="{A9E97722-0E7B-4F08-A7C4-29A4993BFDE5}"/>
          </ac:grpSpMkLst>
        </pc:grpChg>
        <pc:cxnChg chg="add mod">
          <ac:chgData name="신선종(***4***120)" userId="614b8bc7-7e9d-4d54-bbfe-13b28e967572" providerId="ADAL" clId="{AC5D05F1-D5B6-49D0-BB73-E76FD1CF5E80}" dt="2021-11-21T05:36:51.716" v="835" actId="13822"/>
          <ac:cxnSpMkLst>
            <pc:docMk/>
            <pc:sldMk cId="3756761460" sldId="265"/>
            <ac:cxnSpMk id="3" creationId="{86996E49-3002-4A7A-BB56-322EB2D3C64E}"/>
          </ac:cxnSpMkLst>
        </pc:cxnChg>
      </pc:sldChg>
      <pc:sldChg chg="addSp delSp modSp add">
        <pc:chgData name="신선종(***4***120)" userId="614b8bc7-7e9d-4d54-bbfe-13b28e967572" providerId="ADAL" clId="{AC5D05F1-D5B6-49D0-BB73-E76FD1CF5E80}" dt="2021-11-21T05:46:54.155" v="1431" actId="1036"/>
        <pc:sldMkLst>
          <pc:docMk/>
          <pc:sldMk cId="432486856" sldId="266"/>
        </pc:sldMkLst>
        <pc:spChg chg="del">
          <ac:chgData name="신선종(***4***120)" userId="614b8bc7-7e9d-4d54-bbfe-13b28e967572" providerId="ADAL" clId="{AC5D05F1-D5B6-49D0-BB73-E76FD1CF5E80}" dt="2021-11-21T05:35:52.231" v="831" actId="478"/>
          <ac:spMkLst>
            <pc:docMk/>
            <pc:sldMk cId="432486856" sldId="266"/>
            <ac:spMk id="44" creationId="{9ABCBB2B-FAD6-4A06-B055-25FD76630F78}"/>
          </ac:spMkLst>
        </pc:spChg>
        <pc:spChg chg="del">
          <ac:chgData name="신선종(***4***120)" userId="614b8bc7-7e9d-4d54-bbfe-13b28e967572" providerId="ADAL" clId="{AC5D05F1-D5B6-49D0-BB73-E76FD1CF5E80}" dt="2021-11-21T05:35:52.231" v="831" actId="478"/>
          <ac:spMkLst>
            <pc:docMk/>
            <pc:sldMk cId="432486856" sldId="266"/>
            <ac:spMk id="46" creationId="{6800D96F-3CA2-4651-B5D9-861C646C4E07}"/>
          </ac:spMkLst>
        </pc:spChg>
        <pc:grpChg chg="del">
          <ac:chgData name="신선종(***4***120)" userId="614b8bc7-7e9d-4d54-bbfe-13b28e967572" providerId="ADAL" clId="{AC5D05F1-D5B6-49D0-BB73-E76FD1CF5E80}" dt="2021-11-21T05:35:50.893" v="830" actId="478"/>
          <ac:grpSpMkLst>
            <pc:docMk/>
            <pc:sldMk cId="432486856" sldId="266"/>
            <ac:grpSpMk id="2" creationId="{A9E97722-0E7B-4F08-A7C4-29A4993BFDE5}"/>
          </ac:grpSpMkLst>
        </pc:grpChg>
        <pc:graphicFrameChg chg="add mod modGraphic">
          <ac:chgData name="신선종(***4***120)" userId="614b8bc7-7e9d-4d54-bbfe-13b28e967572" providerId="ADAL" clId="{AC5D05F1-D5B6-49D0-BB73-E76FD1CF5E80}" dt="2021-11-21T05:46:54.155" v="1431" actId="1036"/>
          <ac:graphicFrameMkLst>
            <pc:docMk/>
            <pc:sldMk cId="432486856" sldId="266"/>
            <ac:graphicFrameMk id="3" creationId="{5CFE23FD-D972-43F0-9F17-E8229548593D}"/>
          </ac:graphicFrameMkLst>
        </pc:graphicFrameChg>
        <pc:graphicFrameChg chg="mod modGraphic">
          <ac:chgData name="신선종(***4***120)" userId="614b8bc7-7e9d-4d54-bbfe-13b28e967572" providerId="ADAL" clId="{AC5D05F1-D5B6-49D0-BB73-E76FD1CF5E80}" dt="2021-11-21T05:46:54.155" v="1431" actId="1036"/>
          <ac:graphicFrameMkLst>
            <pc:docMk/>
            <pc:sldMk cId="432486856" sldId="266"/>
            <ac:graphicFrameMk id="6" creationId="{00A0FD83-431A-48AF-B6D4-BC815286FBA8}"/>
          </ac:graphicFrameMkLst>
        </pc:graphicFrame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7" creationId="{FC9951B8-93C1-4ED2-89E2-6CF54B24D1F9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9" creationId="{85253CF0-6FFC-4160-B2DF-4D810407179F}"/>
          </ac:cxnSpMkLst>
        </pc:cxnChg>
        <pc:cxnChg chg="del">
          <ac:chgData name="신선종(***4***120)" userId="614b8bc7-7e9d-4d54-bbfe-13b28e967572" providerId="ADAL" clId="{AC5D05F1-D5B6-49D0-BB73-E76FD1CF5E80}" dt="2021-11-21T05:35:52.231" v="831" actId="478"/>
          <ac:cxnSpMkLst>
            <pc:docMk/>
            <pc:sldMk cId="432486856" sldId="266"/>
            <ac:cxnSpMk id="12" creationId="{A6F04910-9689-41DA-9D04-5797EBD878E0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37" creationId="{933F94E2-C4C8-4AF6-AAFA-09DA3D4F7DCD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40" creationId="{27242FE6-2EFD-4A01-84A1-91DC7DE1C05A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42" creationId="{FD0CC649-521E-4B3D-9E7B-1FD2EB8DDDBB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49" creationId="{589C2186-4F3F-43E4-AE22-EAB6C1B4BB13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60" creationId="{86F285D7-AB4D-4224-89E9-D89A4C02E1DC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66" creationId="{3C8320F8-4167-4310-B2E8-0B0F470F0ECD}"/>
          </ac:cxnSpMkLst>
        </pc:cxnChg>
        <pc:cxnChg chg="del">
          <ac:chgData name="신선종(***4***120)" userId="614b8bc7-7e9d-4d54-bbfe-13b28e967572" providerId="ADAL" clId="{AC5D05F1-D5B6-49D0-BB73-E76FD1CF5E80}" dt="2021-11-21T05:35:52.231" v="831" actId="478"/>
          <ac:cxnSpMkLst>
            <pc:docMk/>
            <pc:sldMk cId="432486856" sldId="266"/>
            <ac:cxnSpMk id="79" creationId="{3CD9D6CF-ED1A-4C7E-84E4-CA93C8E0A015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135" creationId="{2F26E5A2-F656-4F99-A26A-D81F06A3EAD5}"/>
          </ac:cxnSpMkLst>
        </pc:cxnChg>
        <pc:cxnChg chg="mod">
          <ac:chgData name="신선종(***4***120)" userId="614b8bc7-7e9d-4d54-bbfe-13b28e967572" providerId="ADAL" clId="{AC5D05F1-D5B6-49D0-BB73-E76FD1CF5E80}" dt="2021-11-21T05:35:50.893" v="830" actId="478"/>
          <ac:cxnSpMkLst>
            <pc:docMk/>
            <pc:sldMk cId="432486856" sldId="266"/>
            <ac:cxnSpMk id="166" creationId="{CDDCD899-F9A5-427F-9A43-145005B39697}"/>
          </ac:cxnSpMkLst>
        </pc:cxnChg>
      </pc:sldChg>
    </pc:docChg>
  </pc:docChgLst>
  <pc:docChgLst>
    <pc:chgData name="신선종(***4***120)" userId="S::freshbell@kau.kr::614b8bc7-7e9d-4d54-bbfe-13b28e967572" providerId="AD" clId="Web-{932CA372-74F1-49A9-A15B-B56DD7B82AE9}"/>
    <pc:docChg chg="addSld modSld">
      <pc:chgData name="신선종(***4***120)" userId="S::freshbell@kau.kr::614b8bc7-7e9d-4d54-bbfe-13b28e967572" providerId="AD" clId="Web-{932CA372-74F1-49A9-A15B-B56DD7B82AE9}" dt="2021-11-21T05:26:06.230" v="294" actId="1076"/>
      <pc:docMkLst>
        <pc:docMk/>
      </pc:docMkLst>
      <pc:sldChg chg="addSp delSp modSp">
        <pc:chgData name="신선종(***4***120)" userId="S::freshbell@kau.kr::614b8bc7-7e9d-4d54-bbfe-13b28e967572" providerId="AD" clId="Web-{932CA372-74F1-49A9-A15B-B56DD7B82AE9}" dt="2021-11-21T04:30:01.622" v="10"/>
        <pc:sldMkLst>
          <pc:docMk/>
          <pc:sldMk cId="3569210928" sldId="256"/>
        </pc:sldMkLst>
        <pc:spChg chg="del mod">
          <ac:chgData name="신선종(***4***120)" userId="S::freshbell@kau.kr::614b8bc7-7e9d-4d54-bbfe-13b28e967572" providerId="AD" clId="Web-{932CA372-74F1-49A9-A15B-B56DD7B82AE9}" dt="2021-11-21T04:28:59.324" v="2"/>
          <ac:spMkLst>
            <pc:docMk/>
            <pc:sldMk cId="3569210928" sldId="256"/>
            <ac:spMk id="2" creationId="{00000000-0000-0000-0000-000000000000}"/>
          </ac:spMkLst>
        </pc:spChg>
        <pc:spChg chg="add del mod">
          <ac:chgData name="신선종(***4***120)" userId="S::freshbell@kau.kr::614b8bc7-7e9d-4d54-bbfe-13b28e967572" providerId="AD" clId="Web-{932CA372-74F1-49A9-A15B-B56DD7B82AE9}" dt="2021-11-21T04:30:01.622" v="10"/>
          <ac:spMkLst>
            <pc:docMk/>
            <pc:sldMk cId="3569210928" sldId="256"/>
            <ac:spMk id="2" creationId="{E6E7420E-C88D-4683-81F8-636C111CD1AC}"/>
          </ac:spMkLst>
        </pc:spChg>
        <pc:spChg chg="del">
          <ac:chgData name="신선종(***4***120)" userId="S::freshbell@kau.kr::614b8bc7-7e9d-4d54-bbfe-13b28e967572" providerId="AD" clId="Web-{932CA372-74F1-49A9-A15B-B56DD7B82AE9}" dt="2021-11-21T04:28:57.262" v="1"/>
          <ac:spMkLst>
            <pc:docMk/>
            <pc:sldMk cId="3569210928" sldId="256"/>
            <ac:spMk id="3" creationId="{00000000-0000-0000-0000-000000000000}"/>
          </ac:spMkLst>
        </pc:spChg>
        <pc:spChg chg="add del mod">
          <ac:chgData name="신선종(***4***120)" userId="S::freshbell@kau.kr::614b8bc7-7e9d-4d54-bbfe-13b28e967572" providerId="AD" clId="Web-{932CA372-74F1-49A9-A15B-B56DD7B82AE9}" dt="2021-11-21T04:29:01.090" v="3"/>
          <ac:spMkLst>
            <pc:docMk/>
            <pc:sldMk cId="3569210928" sldId="256"/>
            <ac:spMk id="5" creationId="{46127CE7-300F-4BE6-AE95-BA3B79641E28}"/>
          </ac:spMkLst>
        </pc:spChg>
      </pc:sldChg>
      <pc:sldChg chg="addSp delSp modSp">
        <pc:chgData name="신선종(***4***120)" userId="S::freshbell@kau.kr::614b8bc7-7e9d-4d54-bbfe-13b28e967572" providerId="AD" clId="Web-{932CA372-74F1-49A9-A15B-B56DD7B82AE9}" dt="2021-11-21T05:26:06.230" v="294" actId="1076"/>
        <pc:sldMkLst>
          <pc:docMk/>
          <pc:sldMk cId="1433925117" sldId="257"/>
        </pc:sldMkLst>
        <pc:spChg chg="add mod">
          <ac:chgData name="신선종(***4***120)" userId="S::freshbell@kau.kr::614b8bc7-7e9d-4d54-bbfe-13b28e967572" providerId="AD" clId="Web-{932CA372-74F1-49A9-A15B-B56DD7B82AE9}" dt="2021-11-21T04:42:17.717" v="195" actId="20577"/>
          <ac:spMkLst>
            <pc:docMk/>
            <pc:sldMk cId="1433925117" sldId="257"/>
            <ac:spMk id="4" creationId="{AFD5A129-B23A-406C-8B2A-6D80EFB987EB}"/>
          </ac:spMkLst>
        </pc:spChg>
        <pc:spChg chg="add mod">
          <ac:chgData name="신선종(***4***120)" userId="S::freshbell@kau.kr::614b8bc7-7e9d-4d54-bbfe-13b28e967572" providerId="AD" clId="Web-{932CA372-74F1-49A9-A15B-B56DD7B82AE9}" dt="2021-11-21T04:40:26.543" v="175" actId="1076"/>
          <ac:spMkLst>
            <pc:docMk/>
            <pc:sldMk cId="1433925117" sldId="257"/>
            <ac:spMk id="5" creationId="{AEAF49C9-8E58-4DFB-88AB-04BF80B28703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41.696" v="279" actId="1076"/>
          <ac:spMkLst>
            <pc:docMk/>
            <pc:sldMk cId="1433925117" sldId="257"/>
            <ac:spMk id="5" creationId="{AF2C7064-CE05-42C5-9005-C438AED8A5D4}"/>
          </ac:spMkLst>
        </pc:spChg>
        <pc:spChg chg="del">
          <ac:chgData name="신선종(***4***120)" userId="S::freshbell@kau.kr::614b8bc7-7e9d-4d54-bbfe-13b28e967572" providerId="AD" clId="Web-{932CA372-74F1-49A9-A15B-B56DD7B82AE9}" dt="2021-11-21T04:39:50.762" v="167"/>
          <ac:spMkLst>
            <pc:docMk/>
            <pc:sldMk cId="1433925117" sldId="257"/>
            <ac:spMk id="9" creationId="{2CDB1611-1C34-4DE8-87F7-BF04D10789A8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17:26.106" v="252" actId="1076"/>
          <ac:spMkLst>
            <pc:docMk/>
            <pc:sldMk cId="1433925117" sldId="257"/>
            <ac:spMk id="17" creationId="{7A1F82AD-8A8E-49B2-AC94-CE4E831F014E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17:26.122" v="253" actId="1076"/>
          <ac:spMkLst>
            <pc:docMk/>
            <pc:sldMk cId="1433925117" sldId="257"/>
            <ac:spMk id="19" creationId="{6B3E8C48-C403-47D7-86C5-ACC381B4D71C}"/>
          </ac:spMkLst>
        </pc:spChg>
        <pc:spChg chg="add mod">
          <ac:chgData name="신선종(***4***120)" userId="S::freshbell@kau.kr::614b8bc7-7e9d-4d54-bbfe-13b28e967572" providerId="AD" clId="Web-{932CA372-74F1-49A9-A15B-B56DD7B82AE9}" dt="2021-11-21T04:58:15.845" v="218" actId="20577"/>
          <ac:spMkLst>
            <pc:docMk/>
            <pc:sldMk cId="1433925117" sldId="257"/>
            <ac:spMk id="20" creationId="{88C765CD-BC3D-459E-A1C3-CFFBA0ECD428}"/>
          </ac:spMkLst>
        </pc:spChg>
        <pc:spChg chg="add mod">
          <ac:chgData name="신선종(***4***120)" userId="S::freshbell@kau.kr::614b8bc7-7e9d-4d54-bbfe-13b28e967572" providerId="AD" clId="Web-{932CA372-74F1-49A9-A15B-B56DD7B82AE9}" dt="2021-11-21T05:22:59.738" v="263" actId="1076"/>
          <ac:spMkLst>
            <pc:docMk/>
            <pc:sldMk cId="1433925117" sldId="257"/>
            <ac:spMk id="22" creationId="{A5659647-D78B-44B4-952A-63E25F568447}"/>
          </ac:spMkLst>
        </pc:spChg>
        <pc:spChg chg="add mod">
          <ac:chgData name="신선종(***4***120)" userId="S::freshbell@kau.kr::614b8bc7-7e9d-4d54-bbfe-13b28e967572" providerId="AD" clId="Web-{932CA372-74F1-49A9-A15B-B56DD7B82AE9}" dt="2021-11-21T05:22:59.816" v="264" actId="1076"/>
          <ac:spMkLst>
            <pc:docMk/>
            <pc:sldMk cId="1433925117" sldId="257"/>
            <ac:spMk id="24" creationId="{67C800B5-F26A-46AD-A463-038A7C00D1D0}"/>
          </ac:spMkLst>
        </pc:spChg>
        <pc:spChg chg="add mod">
          <ac:chgData name="신선종(***4***120)" userId="S::freshbell@kau.kr::614b8bc7-7e9d-4d54-bbfe-13b28e967572" providerId="AD" clId="Web-{932CA372-74F1-49A9-A15B-B56DD7B82AE9}" dt="2021-11-21T04:57:26.406" v="210" actId="20577"/>
          <ac:spMkLst>
            <pc:docMk/>
            <pc:sldMk cId="1433925117" sldId="257"/>
            <ac:spMk id="26" creationId="{668C833C-BF94-4722-B38F-526685E32E04}"/>
          </ac:spMkLst>
        </pc:spChg>
        <pc:spChg chg="add mod">
          <ac:chgData name="신선종(***4***120)" userId="S::freshbell@kau.kr::614b8bc7-7e9d-4d54-bbfe-13b28e967572" providerId="AD" clId="Web-{932CA372-74F1-49A9-A15B-B56DD7B82AE9}" dt="2021-11-21T04:41:03.638" v="192" actId="1076"/>
          <ac:spMkLst>
            <pc:docMk/>
            <pc:sldMk cId="1433925117" sldId="257"/>
            <ac:spMk id="28" creationId="{B6B453A9-94F7-46EC-B2CF-AA000D254EA6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41.727" v="280" actId="1076"/>
          <ac:spMkLst>
            <pc:docMk/>
            <pc:sldMk cId="1433925117" sldId="257"/>
            <ac:spMk id="29" creationId="{151BB97B-49F3-46FF-BE28-5A4C521257D5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56.071" v="284" actId="1076"/>
          <ac:spMkLst>
            <pc:docMk/>
            <pc:sldMk cId="1433925117" sldId="257"/>
            <ac:spMk id="31" creationId="{BF6D3894-63F0-473D-923A-954333FD8D0D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4:04.649" v="285" actId="1076"/>
          <ac:spMkLst>
            <pc:docMk/>
            <pc:sldMk cId="1433925117" sldId="257"/>
            <ac:spMk id="32" creationId="{C0316362-91AB-4872-97A9-BDD7C7EB201D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41.774" v="282" actId="1076"/>
          <ac:spMkLst>
            <pc:docMk/>
            <pc:sldMk cId="1433925117" sldId="257"/>
            <ac:spMk id="33" creationId="{E5184FE0-E573-4CEB-8AED-ECCA5E91BC97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4:04.696" v="286" actId="1076"/>
          <ac:spMkLst>
            <pc:docMk/>
            <pc:sldMk cId="1433925117" sldId="257"/>
            <ac:spMk id="34" creationId="{C470F413-806C-4257-9A78-84EA0F8AF1E3}"/>
          </ac:spMkLst>
        </pc:spChg>
        <pc:spChg chg="mod">
          <ac:chgData name="신선종(***4***120)" userId="S::freshbell@kau.kr::614b8bc7-7e9d-4d54-bbfe-13b28e967572" providerId="AD" clId="Web-{932CA372-74F1-49A9-A15B-B56DD7B82AE9}" dt="2021-11-21T04:58:19.423" v="221" actId="20577"/>
          <ac:spMkLst>
            <pc:docMk/>
            <pc:sldMk cId="1433925117" sldId="257"/>
            <ac:spMk id="35" creationId="{D904AD87-41FA-423E-901D-6F68AA3E04D5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6:06.105" v="289" actId="1076"/>
          <ac:spMkLst>
            <pc:docMk/>
            <pc:sldMk cId="1433925117" sldId="257"/>
            <ac:spMk id="36" creationId="{62F907CD-7392-45E0-B671-4F8E46A2E753}"/>
          </ac:spMkLst>
        </pc:spChg>
        <pc:spChg chg="add mod">
          <ac:chgData name="신선종(***4***120)" userId="S::freshbell@kau.kr::614b8bc7-7e9d-4d54-bbfe-13b28e967572" providerId="AD" clId="Web-{932CA372-74F1-49A9-A15B-B56DD7B82AE9}" dt="2021-11-21T04:39:39.965" v="159" actId="1076"/>
          <ac:spMkLst>
            <pc:docMk/>
            <pc:sldMk cId="1433925117" sldId="257"/>
            <ac:spMk id="41" creationId="{2AE5C821-858F-4404-B5F0-758E14BE1D51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17:26.169" v="256" actId="1076"/>
          <ac:spMkLst>
            <pc:docMk/>
            <pc:sldMk cId="1433925117" sldId="257"/>
            <ac:spMk id="47" creationId="{A6EB1FB3-180E-4BE0-9531-1B015BA73E52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08.769" v="268" actId="1076"/>
          <ac:spMkLst>
            <pc:docMk/>
            <pc:sldMk cId="1433925117" sldId="257"/>
            <ac:spMk id="48" creationId="{F1E54E59-014E-45D6-B399-CBB015EC7EB4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32.066" v="273" actId="1076"/>
          <ac:spMkLst>
            <pc:docMk/>
            <pc:sldMk cId="1433925117" sldId="257"/>
            <ac:spMk id="51" creationId="{75033FC9-FE8D-4FE2-929B-B47B71891484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32.098" v="274" actId="1076"/>
          <ac:spMkLst>
            <pc:docMk/>
            <pc:sldMk cId="1433925117" sldId="257"/>
            <ac:spMk id="52" creationId="{F1B0E94F-6084-4DB3-9786-54A62DC4741D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6:06.151" v="290" actId="1076"/>
          <ac:spMkLst>
            <pc:docMk/>
            <pc:sldMk cId="1433925117" sldId="257"/>
            <ac:spMk id="61" creationId="{970CF741-8515-49E7-9D3F-FA0B14ADCF27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6:06.183" v="291" actId="1076"/>
          <ac:spMkLst>
            <pc:docMk/>
            <pc:sldMk cId="1433925117" sldId="257"/>
            <ac:spMk id="62" creationId="{E4C88EBA-C847-4DC9-AE67-934C247F8696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2:59.847" v="266" actId="1076"/>
          <ac:spMkLst>
            <pc:docMk/>
            <pc:sldMk cId="1433925117" sldId="257"/>
            <ac:spMk id="108" creationId="{8B503CE9-95F7-4CB8-83AB-65B0D7207689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16:41.606" v="229" actId="1076"/>
          <ac:spMkLst>
            <pc:docMk/>
            <pc:sldMk cId="1433925117" sldId="257"/>
            <ac:spMk id="112" creationId="{074F928D-400F-48F9-8A19-85B45A6AD0EE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32.144" v="277" actId="1076"/>
          <ac:spMkLst>
            <pc:docMk/>
            <pc:sldMk cId="1433925117" sldId="257"/>
            <ac:spMk id="149" creationId="{58BBD451-8E29-460F-B2BC-5B5477EF15D2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2:59.894" v="267" actId="1076"/>
          <ac:spMkLst>
            <pc:docMk/>
            <pc:sldMk cId="1433925117" sldId="257"/>
            <ac:spMk id="156" creationId="{84D98FFB-19DD-46E5-AFEE-492269511665}"/>
          </ac:spMkLst>
        </pc:spChg>
        <pc:spChg chg="mod">
          <ac:chgData name="신선종(***4***120)" userId="S::freshbell@kau.kr::614b8bc7-7e9d-4d54-bbfe-13b28e967572" providerId="AD" clId="Web-{932CA372-74F1-49A9-A15B-B56DD7B82AE9}" dt="2021-11-21T05:23:08.816" v="269" actId="1076"/>
          <ac:spMkLst>
            <pc:docMk/>
            <pc:sldMk cId="1433925117" sldId="257"/>
            <ac:spMk id="160" creationId="{DDA896F4-E005-4E98-ABC2-E7B31C3B9D30}"/>
          </ac:spMkLst>
        </pc:spChg>
        <pc:cxnChg chg="add mod">
          <ac:chgData name="신선종(***4***120)" userId="S::freshbell@kau.kr::614b8bc7-7e9d-4d54-bbfe-13b28e967572" providerId="AD" clId="Web-{932CA372-74F1-49A9-A15B-B56DD7B82AE9}" dt="2021-11-21T04:42:36.812" v="205" actId="14100"/>
          <ac:cxnSpMkLst>
            <pc:docMk/>
            <pc:sldMk cId="1433925117" sldId="257"/>
            <ac:cxnSpMk id="3" creationId="{8FEFBB22-6CB7-457B-84E9-507DE10D41EB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2:59.831" v="265" actId="1076"/>
          <ac:cxnSpMkLst>
            <pc:docMk/>
            <pc:sldMk cId="1433925117" sldId="257"/>
            <ac:cxnSpMk id="9" creationId="{85253CF0-6FFC-4160-B2DF-4D810407179F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2:59.816" v="264" actId="1076"/>
          <ac:cxnSpMkLst>
            <pc:docMk/>
            <pc:sldMk cId="1433925117" sldId="257"/>
            <ac:cxnSpMk id="37" creationId="{933F94E2-C4C8-4AF6-AAFA-09DA3D4F7DCD}"/>
          </ac:cxnSpMkLst>
        </pc:cxnChg>
        <pc:cxnChg chg="del">
          <ac:chgData name="신선종(***4***120)" userId="S::freshbell@kau.kr::614b8bc7-7e9d-4d54-bbfe-13b28e967572" providerId="AD" clId="Web-{932CA372-74F1-49A9-A15B-B56DD7B82AE9}" dt="2021-11-21T04:59:59.081" v="222"/>
          <ac:cxnSpMkLst>
            <pc:docMk/>
            <pc:sldMk cId="1433925117" sldId="257"/>
            <ac:cxnSpMk id="38" creationId="{02175D8B-8F30-423D-9E1F-0E860D423EE9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4:04.649" v="285" actId="1076"/>
          <ac:cxnSpMkLst>
            <pc:docMk/>
            <pc:sldMk cId="1433925117" sldId="257"/>
            <ac:cxnSpMk id="40" creationId="{27242FE6-2EFD-4A01-84A1-91DC7DE1C05A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4:04.696" v="286" actId="1076"/>
          <ac:cxnSpMkLst>
            <pc:docMk/>
            <pc:sldMk cId="1433925117" sldId="257"/>
            <ac:cxnSpMk id="42" creationId="{FD0CC649-521E-4B3D-9E7B-1FD2EB8DDDBB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4:04.696" v="286" actId="1076"/>
          <ac:cxnSpMkLst>
            <pc:docMk/>
            <pc:sldMk cId="1433925117" sldId="257"/>
            <ac:cxnSpMk id="49" creationId="{589C2186-4F3F-43E4-AE22-EAB6C1B4BB13}"/>
          </ac:cxnSpMkLst>
        </pc:cxnChg>
        <pc:cxnChg chg="del mod">
          <ac:chgData name="신선종(***4***120)" userId="S::freshbell@kau.kr::614b8bc7-7e9d-4d54-bbfe-13b28e967572" providerId="AD" clId="Web-{932CA372-74F1-49A9-A15B-B56DD7B82AE9}" dt="2021-11-21T05:24:21.228" v="288"/>
          <ac:cxnSpMkLst>
            <pc:docMk/>
            <pc:sldMk cId="1433925117" sldId="257"/>
            <ac:cxnSpMk id="55" creationId="{B1E3EE8C-C7F4-49E5-8063-84B66CA74BF4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6:06.230" v="294" actId="1076"/>
          <ac:cxnSpMkLst>
            <pc:docMk/>
            <pc:sldMk cId="1433925117" sldId="257"/>
            <ac:cxnSpMk id="60" creationId="{86F285D7-AB4D-4224-89E9-D89A4C02E1DC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6:06.198" v="292" actId="1076"/>
          <ac:cxnSpMkLst>
            <pc:docMk/>
            <pc:sldMk cId="1433925117" sldId="257"/>
            <ac:cxnSpMk id="64" creationId="{D38688C1-AF55-40AD-AAEC-C2E8FE8A4C54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3:41.774" v="282" actId="1076"/>
          <ac:cxnSpMkLst>
            <pc:docMk/>
            <pc:sldMk cId="1433925117" sldId="257"/>
            <ac:cxnSpMk id="66" creationId="{3C8320F8-4167-4310-B2E8-0B0F470F0ECD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6:06.214" v="293" actId="1076"/>
          <ac:cxnSpMkLst>
            <pc:docMk/>
            <pc:sldMk cId="1433925117" sldId="257"/>
            <ac:cxnSpMk id="67" creationId="{AE4FCC35-7876-49FA-88E4-BCD5877DA006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3:32.113" v="275" actId="1076"/>
          <ac:cxnSpMkLst>
            <pc:docMk/>
            <pc:sldMk cId="1433925117" sldId="257"/>
            <ac:cxnSpMk id="70" creationId="{398905C3-5C49-411A-B142-A703069AFB79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16:41.621" v="230" actId="1076"/>
          <ac:cxnSpMkLst>
            <pc:docMk/>
            <pc:sldMk cId="1433925117" sldId="257"/>
            <ac:cxnSpMk id="122" creationId="{F3A85BD8-8CB7-45E5-8919-6E86AAF817A9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16:41.637" v="231" actId="1076"/>
          <ac:cxnSpMkLst>
            <pc:docMk/>
            <pc:sldMk cId="1433925117" sldId="257"/>
            <ac:cxnSpMk id="129" creationId="{2A043DC0-AE95-4971-85C1-9C670D7A8E4C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16:41.652" v="232" actId="1076"/>
          <ac:cxnSpMkLst>
            <pc:docMk/>
            <pc:sldMk cId="1433925117" sldId="257"/>
            <ac:cxnSpMk id="132" creationId="{08B5AE1F-6E0A-497C-BCF5-ECA921FA0EE7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4:04.649" v="285" actId="1076"/>
          <ac:cxnSpMkLst>
            <pc:docMk/>
            <pc:sldMk cId="1433925117" sldId="257"/>
            <ac:cxnSpMk id="135" creationId="{2F26E5A2-F656-4F99-A26A-D81F06A3EAD5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3:08.816" v="269" actId="1076"/>
          <ac:cxnSpMkLst>
            <pc:docMk/>
            <pc:sldMk cId="1433925117" sldId="257"/>
            <ac:cxnSpMk id="166" creationId="{CDDCD899-F9A5-427F-9A43-145005B39697}"/>
          </ac:cxnSpMkLst>
        </pc:cxnChg>
        <pc:cxnChg chg="mod">
          <ac:chgData name="신선종(***4***120)" userId="S::freshbell@kau.kr::614b8bc7-7e9d-4d54-bbfe-13b28e967572" providerId="AD" clId="Web-{932CA372-74F1-49A9-A15B-B56DD7B82AE9}" dt="2021-11-21T05:23:08.816" v="269" actId="1076"/>
          <ac:cxnSpMkLst>
            <pc:docMk/>
            <pc:sldMk cId="1433925117" sldId="257"/>
            <ac:cxnSpMk id="173" creationId="{DA7D211C-92DE-4AA2-991A-E571584941D5}"/>
          </ac:cxnSpMkLst>
        </pc:cxnChg>
      </pc:sldChg>
      <pc:sldChg chg="modSp add replId">
        <pc:chgData name="신선종(***4***120)" userId="S::freshbell@kau.kr::614b8bc7-7e9d-4d54-bbfe-13b28e967572" providerId="AD" clId="Web-{932CA372-74F1-49A9-A15B-B56DD7B82AE9}" dt="2021-11-21T04:40:54.075" v="191" actId="14100"/>
        <pc:sldMkLst>
          <pc:docMk/>
          <pc:sldMk cId="3273248430" sldId="261"/>
        </pc:sldMkLst>
        <pc:spChg chg="mod">
          <ac:chgData name="신선종(***4***120)" userId="S::freshbell@kau.kr::614b8bc7-7e9d-4d54-bbfe-13b28e967572" providerId="AD" clId="Web-{932CA372-74F1-49A9-A15B-B56DD7B82AE9}" dt="2021-11-21T04:40:54.075" v="191" actId="14100"/>
          <ac:spMkLst>
            <pc:docMk/>
            <pc:sldMk cId="3273248430" sldId="261"/>
            <ac:spMk id="28" creationId="{B6B453A9-94F7-46EC-B2CF-AA000D254EA6}"/>
          </ac:spMkLst>
        </pc:spChg>
      </pc:sldChg>
    </pc:docChg>
  </pc:docChgLst>
  <pc:docChgLst>
    <pc:chgData name="게스트 사용자" userId="S::urn:spo:anon#8cd13ffd6e9fc868185082a5e86ca0a92e4c24ee5b0585bc6514e0ab45865411::" providerId="AD" clId="Web-{91590EC8-A5E9-9B97-0094-4E43872CEC6F}"/>
    <pc:docChg chg="addSld delSld modSld sldOrd">
      <pc:chgData name="게스트 사용자" userId="S::urn:spo:anon#8cd13ffd6e9fc868185082a5e86ca0a92e4c24ee5b0585bc6514e0ab45865411::" providerId="AD" clId="Web-{91590EC8-A5E9-9B97-0094-4E43872CEC6F}" dt="2021-11-21T05:52:41.158" v="2407" actId="1076"/>
      <pc:docMkLst>
        <pc:docMk/>
      </pc:docMkLst>
      <pc:sldChg chg="addSp delSp del">
        <pc:chgData name="게스트 사용자" userId="S::urn:spo:anon#8cd13ffd6e9fc868185082a5e86ca0a92e4c24ee5b0585bc6514e0ab45865411::" providerId="AD" clId="Web-{91590EC8-A5E9-9B97-0094-4E43872CEC6F}" dt="2021-11-21T04:44:29.505" v="127"/>
        <pc:sldMkLst>
          <pc:docMk/>
          <pc:sldMk cId="3569210928" sldId="256"/>
        </pc:sldMkLst>
        <pc:picChg chg="add del">
          <ac:chgData name="게스트 사용자" userId="S::urn:spo:anon#8cd13ffd6e9fc868185082a5e86ca0a92e4c24ee5b0585bc6514e0ab45865411::" providerId="AD" clId="Web-{91590EC8-A5E9-9B97-0094-4E43872CEC6F}" dt="2021-11-21T04:40:24.531" v="49"/>
          <ac:picMkLst>
            <pc:docMk/>
            <pc:sldMk cId="3569210928" sldId="256"/>
            <ac:picMk id="2" creationId="{82119578-036F-48DE-8F02-45AA0662593A}"/>
          </ac:picMkLst>
        </pc:picChg>
      </pc:sldChg>
      <pc:sldChg chg="addSp delSp">
        <pc:chgData name="게스트 사용자" userId="S::urn:spo:anon#8cd13ffd6e9fc868185082a5e86ca0a92e4c24ee5b0585bc6514e0ab45865411::" providerId="AD" clId="Web-{91590EC8-A5E9-9B97-0094-4E43872CEC6F}" dt="2021-11-21T05:41:29.783" v="2172"/>
        <pc:sldMkLst>
          <pc:docMk/>
          <pc:sldMk cId="1433925117" sldId="257"/>
        </pc:sldMkLst>
        <pc:picChg chg="add del">
          <ac:chgData name="게스트 사용자" userId="S::urn:spo:anon#8cd13ffd6e9fc868185082a5e86ca0a92e4c24ee5b0585bc6514e0ab45865411::" providerId="AD" clId="Web-{91590EC8-A5E9-9B97-0094-4E43872CEC6F}" dt="2021-11-21T04:40:22.499" v="48"/>
          <ac:picMkLst>
            <pc:docMk/>
            <pc:sldMk cId="1433925117" sldId="257"/>
            <ac:picMk id="2" creationId="{D36F8FC5-7D9F-4F20-B850-A218E90A85BC}"/>
          </ac:picMkLst>
        </pc:picChg>
        <pc:picChg chg="add">
          <ac:chgData name="게스트 사용자" userId="S::urn:spo:anon#8cd13ffd6e9fc868185082a5e86ca0a92e4c24ee5b0585bc6514e0ab45865411::" providerId="AD" clId="Web-{91590EC8-A5E9-9B97-0094-4E43872CEC6F}" dt="2021-11-21T05:41:29.783" v="2172"/>
          <ac:picMkLst>
            <pc:docMk/>
            <pc:sldMk cId="1433925117" sldId="257"/>
            <ac:picMk id="77" creationId="{19D77465-16BD-4B0E-B087-30E1A9EC08DF}"/>
          </ac:picMkLst>
        </pc:picChg>
      </pc:sldChg>
      <pc:sldChg chg="addSp delSp modSp">
        <pc:chgData name="게스트 사용자" userId="S::urn:spo:anon#8cd13ffd6e9fc868185082a5e86ca0a92e4c24ee5b0585bc6514e0ab45865411::" providerId="AD" clId="Web-{91590EC8-A5E9-9B97-0094-4E43872CEC6F}" dt="2021-11-21T05:52:34.314" v="2406" actId="20577"/>
        <pc:sldMkLst>
          <pc:docMk/>
          <pc:sldMk cId="2116737962" sldId="259"/>
        </pc:sldMkLst>
        <pc:spChg chg="add mod">
          <ac:chgData name="게스트 사용자" userId="S::urn:spo:anon#8cd13ffd6e9fc868185082a5e86ca0a92e4c24ee5b0585bc6514e0ab45865411::" providerId="AD" clId="Web-{91590EC8-A5E9-9B97-0094-4E43872CEC6F}" dt="2021-11-21T04:37:56.543" v="30"/>
          <ac:spMkLst>
            <pc:docMk/>
            <pc:sldMk cId="2116737962" sldId="259"/>
            <ac:spMk id="2" creationId="{002EA2A1-C69F-4F49-A782-40D88C1A0EB4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52:34.314" v="2406" actId="20577"/>
          <ac:spMkLst>
            <pc:docMk/>
            <pc:sldMk cId="2116737962" sldId="259"/>
            <ac:spMk id="4" creationId="{5FBBC1C2-DC06-4C51-94F7-8F250C5BF030}"/>
          </ac:spMkLst>
        </pc:spChg>
        <pc:spChg chg="mod">
          <ac:chgData name="게스트 사용자" userId="S::urn:spo:anon#8cd13ffd6e9fc868185082a5e86ca0a92e4c24ee5b0585bc6514e0ab45865411::" providerId="AD" clId="Web-{91590EC8-A5E9-9B97-0094-4E43872CEC6F}" dt="2021-11-21T04:37:11.120" v="3" actId="1076"/>
          <ac:spMkLst>
            <pc:docMk/>
            <pc:sldMk cId="2116737962" sldId="259"/>
            <ac:spMk id="12" creationId="{EEE62754-8910-4CB4-9886-142805E66DAF}"/>
          </ac:spMkLst>
        </pc:spChg>
        <pc:spChg chg="mod">
          <ac:chgData name="게스트 사용자" userId="S::urn:spo:anon#8cd13ffd6e9fc868185082a5e86ca0a92e4c24ee5b0585bc6514e0ab45865411::" providerId="AD" clId="Web-{91590EC8-A5E9-9B97-0094-4E43872CEC6F}" dt="2021-11-21T04:37:08.541" v="2" actId="1076"/>
          <ac:spMkLst>
            <pc:docMk/>
            <pc:sldMk cId="2116737962" sldId="259"/>
            <ac:spMk id="13" creationId="{41E0FDAA-913C-464F-A3D1-EEE8C571C001}"/>
          </ac:spMkLst>
        </pc:spChg>
        <pc:spChg chg="mod">
          <ac:chgData name="게스트 사용자" userId="S::urn:spo:anon#8cd13ffd6e9fc868185082a5e86ca0a92e4c24ee5b0585bc6514e0ab45865411::" providerId="AD" clId="Web-{91590EC8-A5E9-9B97-0094-4E43872CEC6F}" dt="2021-11-21T04:37:14.307" v="4" actId="1076"/>
          <ac:spMkLst>
            <pc:docMk/>
            <pc:sldMk cId="2116737962" sldId="259"/>
            <ac:spMk id="14" creationId="{989AAC0B-3848-4F52-8353-35FECD0A7A0D}"/>
          </ac:spMkLst>
        </pc:spChg>
        <pc:spChg chg="mod">
          <ac:chgData name="게스트 사용자" userId="S::urn:spo:anon#8cd13ffd6e9fc868185082a5e86ca0a92e4c24ee5b0585bc6514e0ab45865411::" providerId="AD" clId="Web-{91590EC8-A5E9-9B97-0094-4E43872CEC6F}" dt="2021-11-21T04:37:18.229" v="5" actId="1076"/>
          <ac:spMkLst>
            <pc:docMk/>
            <pc:sldMk cId="2116737962" sldId="259"/>
            <ac:spMk id="15" creationId="{37D8D321-75AA-4789-8BE7-23C6625B244D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4:37:54.730" v="29"/>
          <ac:spMkLst>
            <pc:docMk/>
            <pc:sldMk cId="2116737962" sldId="259"/>
            <ac:spMk id="16" creationId="{404F0408-EFA9-4789-95C5-FB5CC94F48B7}"/>
          </ac:spMkLst>
        </pc:spChg>
        <pc:picChg chg="add del mod">
          <ac:chgData name="게스트 사용자" userId="S::urn:spo:anon#8cd13ffd6e9fc868185082a5e86ca0a92e4c24ee5b0585bc6514e0ab45865411::" providerId="AD" clId="Web-{91590EC8-A5E9-9B97-0094-4E43872CEC6F}" dt="2021-11-21T04:40:29.937" v="51"/>
          <ac:picMkLst>
            <pc:docMk/>
            <pc:sldMk cId="2116737962" sldId="259"/>
            <ac:picMk id="3" creationId="{0428CE49-BBDC-4AED-B6F7-644D370FF21F}"/>
          </ac:picMkLst>
        </pc:picChg>
        <pc:picChg chg="add mod">
          <ac:chgData name="게스트 사용자" userId="S::urn:spo:anon#8cd13ffd6e9fc868185082a5e86ca0a92e4c24ee5b0585bc6514e0ab45865411::" providerId="AD" clId="Web-{91590EC8-A5E9-9B97-0094-4E43872CEC6F}" dt="2021-11-21T05:40:51.891" v="2165" actId="14100"/>
          <ac:picMkLst>
            <pc:docMk/>
            <pc:sldMk cId="2116737962" sldId="259"/>
            <ac:picMk id="5" creationId="{671BD379-0C74-4732-BD85-903FF881F00B}"/>
          </ac:picMkLst>
        </pc:picChg>
        <pc:cxnChg chg="mod">
          <ac:chgData name="게스트 사용자" userId="S::urn:spo:anon#8cd13ffd6e9fc868185082a5e86ca0a92e4c24ee5b0585bc6514e0ab45865411::" providerId="AD" clId="Web-{91590EC8-A5E9-9B97-0094-4E43872CEC6F}" dt="2021-11-21T04:38:09.402" v="34"/>
          <ac:cxnSpMkLst>
            <pc:docMk/>
            <pc:sldMk cId="2116737962" sldId="259"/>
            <ac:cxnSpMk id="10" creationId="{FE76D87C-EA4A-4E6B-BFCF-3A0AFE7C1CA4}"/>
          </ac:cxnSpMkLst>
        </pc:cxnChg>
        <pc:cxnChg chg="mod">
          <ac:chgData name="게스트 사용자" userId="S::urn:spo:anon#8cd13ffd6e9fc868185082a5e86ca0a92e4c24ee5b0585bc6514e0ab45865411::" providerId="AD" clId="Web-{91590EC8-A5E9-9B97-0094-4E43872CEC6F}" dt="2021-11-21T04:38:09.402" v="33"/>
          <ac:cxnSpMkLst>
            <pc:docMk/>
            <pc:sldMk cId="2116737962" sldId="259"/>
            <ac:cxnSpMk id="11" creationId="{506DCF72-3342-457A-BFBD-42F07D4043D7}"/>
          </ac:cxnSpMkLst>
        </pc:cxnChg>
      </pc:sldChg>
      <pc:sldChg chg="addSp delSp">
        <pc:chgData name="게스트 사용자" userId="S::urn:spo:anon#8cd13ffd6e9fc868185082a5e86ca0a92e4c24ee5b0585bc6514e0ab45865411::" providerId="AD" clId="Web-{91590EC8-A5E9-9B97-0094-4E43872CEC6F}" dt="2021-11-21T05:41:08.657" v="2171"/>
        <pc:sldMkLst>
          <pc:docMk/>
          <pc:sldMk cId="1713146832" sldId="260"/>
        </pc:sldMkLst>
        <pc:picChg chg="add del">
          <ac:chgData name="게스트 사용자" userId="S::urn:spo:anon#8cd13ffd6e9fc868185082a5e86ca0a92e4c24ee5b0585bc6514e0ab45865411::" providerId="AD" clId="Web-{91590EC8-A5E9-9B97-0094-4E43872CEC6F}" dt="2021-11-21T04:40:19.765" v="47"/>
          <ac:picMkLst>
            <pc:docMk/>
            <pc:sldMk cId="1713146832" sldId="260"/>
            <ac:picMk id="2" creationId="{3B8C4E88-0BA7-4445-A9BB-C8BE7369CC07}"/>
          </ac:picMkLst>
        </pc:picChg>
        <pc:picChg chg="add">
          <ac:chgData name="게스트 사용자" userId="S::urn:spo:anon#8cd13ffd6e9fc868185082a5e86ca0a92e4c24ee5b0585bc6514e0ab45865411::" providerId="AD" clId="Web-{91590EC8-A5E9-9B97-0094-4E43872CEC6F}" dt="2021-11-21T05:41:08.657" v="2171"/>
          <ac:picMkLst>
            <pc:docMk/>
            <pc:sldMk cId="1713146832" sldId="260"/>
            <ac:picMk id="5" creationId="{6F795888-CD53-4527-88BA-31FBAA3F995C}"/>
          </ac:picMkLst>
        </pc:picChg>
      </pc:sldChg>
      <pc:sldChg chg="addSp delSp modSp new">
        <pc:chgData name="게스트 사용자" userId="S::urn:spo:anon#8cd13ffd6e9fc868185082a5e86ca0a92e4c24ee5b0585bc6514e0ab45865411::" providerId="AD" clId="Web-{91590EC8-A5E9-9B97-0094-4E43872CEC6F}" dt="2021-11-21T05:40:55.672" v="2166"/>
        <pc:sldMkLst>
          <pc:docMk/>
          <pc:sldMk cId="2043714162" sldId="262"/>
        </pc:sldMkLst>
        <pc:spChg chg="del">
          <ac:chgData name="게스트 사용자" userId="S::urn:spo:anon#8cd13ffd6e9fc868185082a5e86ca0a92e4c24ee5b0585bc6514e0ab45865411::" providerId="AD" clId="Web-{91590EC8-A5E9-9B97-0094-4E43872CEC6F}" dt="2021-11-21T04:45:42.023" v="130"/>
          <ac:spMkLst>
            <pc:docMk/>
            <pc:sldMk cId="2043714162" sldId="262"/>
            <ac:spMk id="2" creationId="{B7245C81-47B7-41AE-92C4-6406C1A8C91F}"/>
          </ac:spMkLst>
        </pc:spChg>
        <pc:spChg chg="del">
          <ac:chgData name="게스트 사용자" userId="S::urn:spo:anon#8cd13ffd6e9fc868185082a5e86ca0a92e4c24ee5b0585bc6514e0ab45865411::" providerId="AD" clId="Web-{91590EC8-A5E9-9B97-0094-4E43872CEC6F}" dt="2021-11-21T04:45:42.023" v="129"/>
          <ac:spMkLst>
            <pc:docMk/>
            <pc:sldMk cId="2043714162" sldId="262"/>
            <ac:spMk id="3" creationId="{ACC38A3D-498D-4661-A6A3-48B8471E17F1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35:28.274" v="2120" actId="1076"/>
          <ac:spMkLst>
            <pc:docMk/>
            <pc:sldMk cId="2043714162" sldId="262"/>
            <ac:spMk id="5" creationId="{A74EC770-5E6D-4185-A432-559C5A992D20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4:51:23.644" v="342"/>
          <ac:spMkLst>
            <pc:docMk/>
            <pc:sldMk cId="2043714162" sldId="262"/>
            <ac:spMk id="6" creationId="{639F0DBB-CB31-4870-B6A4-3D365FB6DC13}"/>
          </ac:spMkLst>
        </pc:spChg>
        <pc:spChg chg="add del mod">
          <ac:chgData name="게스트 사용자" userId="S::urn:spo:anon#8cd13ffd6e9fc868185082a5e86ca0a92e4c24ee5b0585bc6514e0ab45865411::" providerId="AD" clId="Web-{91590EC8-A5E9-9B97-0094-4E43872CEC6F}" dt="2021-11-21T04:52:18.505" v="366"/>
          <ac:spMkLst>
            <pc:docMk/>
            <pc:sldMk cId="2043714162" sldId="262"/>
            <ac:spMk id="7" creationId="{F99D8EFF-A2D1-4D63-B5FD-63A04EDAD4A7}"/>
          </ac:spMkLst>
        </pc:spChg>
        <pc:spChg chg="add del mod">
          <ac:chgData name="게스트 사용자" userId="S::urn:spo:anon#8cd13ffd6e9fc868185082a5e86ca0a92e4c24ee5b0585bc6514e0ab45865411::" providerId="AD" clId="Web-{91590EC8-A5E9-9B97-0094-4E43872CEC6F}" dt="2021-11-21T05:21:05.361" v="1919"/>
          <ac:spMkLst>
            <pc:docMk/>
            <pc:sldMk cId="2043714162" sldId="262"/>
            <ac:spMk id="8" creationId="{73BD781E-D5A8-45EF-9B77-5491A3889E11}"/>
          </ac:spMkLst>
        </pc:spChg>
        <pc:spChg chg="add del mod">
          <ac:chgData name="게스트 사용자" userId="S::urn:spo:anon#8cd13ffd6e9fc868185082a5e86ca0a92e4c24ee5b0585bc6514e0ab45865411::" providerId="AD" clId="Web-{91590EC8-A5E9-9B97-0094-4E43872CEC6F}" dt="2021-11-21T05:01:47.223" v="1292"/>
          <ac:spMkLst>
            <pc:docMk/>
            <pc:sldMk cId="2043714162" sldId="262"/>
            <ac:spMk id="12" creationId="{6C6049A3-5498-439F-8E3B-B1961A35BD4C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33:05.145" v="2075" actId="1076"/>
          <ac:spMkLst>
            <pc:docMk/>
            <pc:sldMk cId="2043714162" sldId="262"/>
            <ac:spMk id="13" creationId="{7A85DFC6-3B42-4B4C-99C1-BCB43688C551}"/>
          </ac:spMkLst>
        </pc:spChg>
        <pc:spChg chg="add del mod">
          <ac:chgData name="게스트 사용자" userId="S::urn:spo:anon#8cd13ffd6e9fc868185082a5e86ca0a92e4c24ee5b0585bc6514e0ab45865411::" providerId="AD" clId="Web-{91590EC8-A5E9-9B97-0094-4E43872CEC6F}" dt="2021-11-21T05:24:23.413" v="1944"/>
          <ac:spMkLst>
            <pc:docMk/>
            <pc:sldMk cId="2043714162" sldId="262"/>
            <ac:spMk id="14" creationId="{E60ABEF1-F21B-4FC8-AF1F-4DE14E417F69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32:36.706" v="2062" actId="1076"/>
          <ac:spMkLst>
            <pc:docMk/>
            <pc:sldMk cId="2043714162" sldId="262"/>
            <ac:spMk id="15" creationId="{1C28178F-C139-4A10-865B-453F2F6FF489}"/>
          </ac:spMkLst>
        </pc:spChg>
        <pc:graphicFrameChg chg="add del">
          <ac:chgData name="게스트 사용자" userId="S::urn:spo:anon#8cd13ffd6e9fc868185082a5e86ca0a92e4c24ee5b0585bc6514e0ab45865411::" providerId="AD" clId="Web-{91590EC8-A5E9-9B97-0094-4E43872CEC6F}" dt="2021-11-21T04:48:17.577" v="132"/>
          <ac:graphicFrameMkLst>
            <pc:docMk/>
            <pc:sldMk cId="2043714162" sldId="262"/>
            <ac:graphicFrameMk id="4" creationId="{31B432B7-29F6-4DDE-9079-4AF221F21830}"/>
          </ac:graphicFrameMkLst>
        </pc:graphicFrameChg>
        <pc:graphicFrameChg chg="add del mod modGraphic">
          <ac:chgData name="게스트 사용자" userId="S::urn:spo:anon#8cd13ffd6e9fc868185082a5e86ca0a92e4c24ee5b0585bc6514e0ab45865411::" providerId="AD" clId="Web-{91590EC8-A5E9-9B97-0094-4E43872CEC6F}" dt="2021-11-21T04:59:54.516" v="1179"/>
          <ac:graphicFrameMkLst>
            <pc:docMk/>
            <pc:sldMk cId="2043714162" sldId="262"/>
            <ac:graphicFrameMk id="9" creationId="{C2693FF1-71E9-4E41-9387-6A25E5D9F872}"/>
          </ac:graphicFrameMkLst>
        </pc:graphicFrameChg>
        <pc:graphicFrameChg chg="add mod ord modGraphic">
          <ac:chgData name="게스트 사용자" userId="S::urn:spo:anon#8cd13ffd6e9fc868185082a5e86ca0a92e4c24ee5b0585bc6514e0ab45865411::" providerId="AD" clId="Web-{91590EC8-A5E9-9B97-0094-4E43872CEC6F}" dt="2021-11-21T05:31:23.939" v="2056" actId="1076"/>
          <ac:graphicFrameMkLst>
            <pc:docMk/>
            <pc:sldMk cId="2043714162" sldId="262"/>
            <ac:graphicFrameMk id="11" creationId="{5E05BCF1-6A06-4D1E-91A4-DF5C7FD01515}"/>
          </ac:graphicFrameMkLst>
        </pc:graphicFrameChg>
        <pc:picChg chg="add">
          <ac:chgData name="게스트 사용자" userId="S::urn:spo:anon#8cd13ffd6e9fc868185082a5e86ca0a92e4c24ee5b0585bc6514e0ab45865411::" providerId="AD" clId="Web-{91590EC8-A5E9-9B97-0094-4E43872CEC6F}" dt="2021-11-21T05:40:55.672" v="2166"/>
          <ac:picMkLst>
            <pc:docMk/>
            <pc:sldMk cId="2043714162" sldId="262"/>
            <ac:picMk id="17" creationId="{8C85BD9B-CB1B-4346-AEC3-DE301144BE5B}"/>
          </ac:picMkLst>
        </pc:picChg>
      </pc:sldChg>
      <pc:sldChg chg="add del replId">
        <pc:chgData name="게스트 사용자" userId="S::urn:spo:anon#8cd13ffd6e9fc868185082a5e86ca0a92e4c24ee5b0585bc6514e0ab45865411::" providerId="AD" clId="Web-{91590EC8-A5E9-9B97-0094-4E43872CEC6F}" dt="2021-11-21T04:55:09.478" v="559"/>
        <pc:sldMkLst>
          <pc:docMk/>
          <pc:sldMk cId="2233069706" sldId="263"/>
        </pc:sldMkLst>
      </pc:sldChg>
      <pc:sldChg chg="addSp delSp modSp add replId">
        <pc:chgData name="게스트 사용자" userId="S::urn:spo:anon#8cd13ffd6e9fc868185082a5e86ca0a92e4c24ee5b0585bc6514e0ab45865411::" providerId="AD" clId="Web-{91590EC8-A5E9-9B97-0094-4E43872CEC6F}" dt="2021-11-21T05:40:58.266" v="2167"/>
        <pc:sldMkLst>
          <pc:docMk/>
          <pc:sldMk cId="3355999087" sldId="263"/>
        </pc:sldMkLst>
        <pc:spChg chg="add del">
          <ac:chgData name="게스트 사용자" userId="S::urn:spo:anon#8cd13ffd6e9fc868185082a5e86ca0a92e4c24ee5b0585bc6514e0ab45865411::" providerId="AD" clId="Web-{91590EC8-A5E9-9B97-0094-4E43872CEC6F}" dt="2021-11-21T05:33:14.629" v="2078"/>
          <ac:spMkLst>
            <pc:docMk/>
            <pc:sldMk cId="3355999087" sldId="263"/>
            <ac:spMk id="4" creationId="{CCDE211E-05EC-4642-B43E-5D9312019850}"/>
          </ac:spMkLst>
        </pc:spChg>
        <pc:spChg chg="mod">
          <ac:chgData name="게스트 사용자" userId="S::urn:spo:anon#8cd13ffd6e9fc868185082a5e86ca0a92e4c24ee5b0585bc6514e0ab45865411::" providerId="AD" clId="Web-{91590EC8-A5E9-9B97-0094-4E43872CEC6F}" dt="2021-11-21T05:36:54.604" v="2159" actId="1076"/>
          <ac:spMkLst>
            <pc:docMk/>
            <pc:sldMk cId="3355999087" sldId="263"/>
            <ac:spMk id="5" creationId="{A74EC770-5E6D-4185-A432-559C5A992D20}"/>
          </ac:spMkLst>
        </pc:spChg>
        <pc:spChg chg="add del mod">
          <ac:chgData name="게스트 사용자" userId="S::urn:spo:anon#8cd13ffd6e9fc868185082a5e86ca0a92e4c24ee5b0585bc6514e0ab45865411::" providerId="AD" clId="Web-{91590EC8-A5E9-9B97-0094-4E43872CEC6F}" dt="2021-11-21T05:32:47.082" v="2063"/>
          <ac:spMkLst>
            <pc:docMk/>
            <pc:sldMk cId="3355999087" sldId="263"/>
            <ac:spMk id="6" creationId="{C4F861DC-F30F-43F6-AF5A-97C7E6CB5F5C}"/>
          </ac:spMkLst>
        </pc:spChg>
        <pc:spChg chg="del mod">
          <ac:chgData name="게스트 사용자" userId="S::urn:spo:anon#8cd13ffd6e9fc868185082a5e86ca0a92e4c24ee5b0585bc6514e0ab45865411::" providerId="AD" clId="Web-{91590EC8-A5E9-9B97-0094-4E43872CEC6F}" dt="2021-11-21T05:26:20.806" v="1967"/>
          <ac:spMkLst>
            <pc:docMk/>
            <pc:sldMk cId="3355999087" sldId="263"/>
            <ac:spMk id="8" creationId="{73BD781E-D5A8-45EF-9B77-5491A3889E11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32:51.832" v="2073" actId="20577"/>
          <ac:spMkLst>
            <pc:docMk/>
            <pc:sldMk cId="3355999087" sldId="263"/>
            <ac:spMk id="10" creationId="{B8BF494F-CDA4-4E53-8F93-7EB958AFFB01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33:14.629" v="2077"/>
          <ac:spMkLst>
            <pc:docMk/>
            <pc:sldMk cId="3355999087" sldId="263"/>
            <ac:spMk id="14" creationId="{75EF0E9C-54AD-4719-841D-2C45BC7E1B33}"/>
          </ac:spMkLst>
        </pc:spChg>
        <pc:spChg chg="add">
          <ac:chgData name="게스트 사용자" userId="S::urn:spo:anon#8cd13ffd6e9fc868185082a5e86ca0a92e4c24ee5b0585bc6514e0ab45865411::" providerId="AD" clId="Web-{91590EC8-A5E9-9B97-0094-4E43872CEC6F}" dt="2021-11-21T05:33:15.035" v="2079"/>
          <ac:spMkLst>
            <pc:docMk/>
            <pc:sldMk cId="3355999087" sldId="263"/>
            <ac:spMk id="16" creationId="{3AD19FA7-BBC0-46C1-B6B4-701072232B80}"/>
          </ac:spMkLst>
        </pc:spChg>
        <pc:graphicFrameChg chg="add mod modGraphic">
          <ac:chgData name="게스트 사용자" userId="S::urn:spo:anon#8cd13ffd6e9fc868185082a5e86ca0a92e4c24ee5b0585bc6514e0ab45865411::" providerId="AD" clId="Web-{91590EC8-A5E9-9B97-0094-4E43872CEC6F}" dt="2021-11-21T05:29:38.983" v="2028"/>
          <ac:graphicFrameMkLst>
            <pc:docMk/>
            <pc:sldMk cId="3355999087" sldId="263"/>
            <ac:graphicFrameMk id="3" creationId="{0354A8D4-3F8F-4BC7-8BA2-40CCFB6C9C47}"/>
          </ac:graphicFrameMkLst>
        </pc:graphicFrameChg>
        <pc:graphicFrameChg chg="del">
          <ac:chgData name="게스트 사용자" userId="S::urn:spo:anon#8cd13ffd6e9fc868185082a5e86ca0a92e4c24ee5b0585bc6514e0ab45865411::" providerId="AD" clId="Web-{91590EC8-A5E9-9B97-0094-4E43872CEC6F}" dt="2021-11-21T05:02:32.771" v="1298"/>
          <ac:graphicFrameMkLst>
            <pc:docMk/>
            <pc:sldMk cId="3355999087" sldId="263"/>
            <ac:graphicFrameMk id="11" creationId="{5E05BCF1-6A06-4D1E-91A4-DF5C7FD01515}"/>
          </ac:graphicFrameMkLst>
        </pc:graphicFrameChg>
        <pc:picChg chg="add">
          <ac:chgData name="게스트 사용자" userId="S::urn:spo:anon#8cd13ffd6e9fc868185082a5e86ca0a92e4c24ee5b0585bc6514e0ab45865411::" providerId="AD" clId="Web-{91590EC8-A5E9-9B97-0094-4E43872CEC6F}" dt="2021-11-21T05:40:58.266" v="2167"/>
          <ac:picMkLst>
            <pc:docMk/>
            <pc:sldMk cId="3355999087" sldId="263"/>
            <ac:picMk id="18" creationId="{E19AE339-7C2A-4E97-B534-D803FFD1A43B}"/>
          </ac:picMkLst>
        </pc:picChg>
      </pc:sldChg>
      <pc:sldChg chg="addSp delSp modSp add replId">
        <pc:chgData name="게스트 사용자" userId="S::urn:spo:anon#8cd13ffd6e9fc868185082a5e86ca0a92e4c24ee5b0585bc6514e0ab45865411::" providerId="AD" clId="Web-{91590EC8-A5E9-9B97-0094-4E43872CEC6F}" dt="2021-11-21T05:41:00.344" v="2168"/>
        <pc:sldMkLst>
          <pc:docMk/>
          <pc:sldMk cId="1695525018" sldId="264"/>
        </pc:sldMkLst>
        <pc:spChg chg="add mod">
          <ac:chgData name="게스트 사용자" userId="S::urn:spo:anon#8cd13ffd6e9fc868185082a5e86ca0a92e4c24ee5b0585bc6514e0ab45865411::" providerId="AD" clId="Web-{91590EC8-A5E9-9B97-0094-4E43872CEC6F}" dt="2021-11-21T05:10:44.065" v="1535" actId="1076"/>
          <ac:spMkLst>
            <pc:docMk/>
            <pc:sldMk cId="1695525018" sldId="264"/>
            <ac:spMk id="2" creationId="{6691AC3C-5E8A-4152-BEE6-1234B0A85B6A}"/>
          </ac:spMkLst>
        </pc:spChg>
        <pc:spChg chg="add del mod">
          <ac:chgData name="게스트 사용자" userId="S::urn:spo:anon#8cd13ffd6e9fc868185082a5e86ca0a92e4c24ee5b0585bc6514e0ab45865411::" providerId="AD" clId="Web-{91590EC8-A5E9-9B97-0094-4E43872CEC6F}" dt="2021-11-21T05:27:10.698" v="2010"/>
          <ac:spMkLst>
            <pc:docMk/>
            <pc:sldMk cId="1695525018" sldId="264"/>
            <ac:spMk id="4" creationId="{AC2056AC-5D58-4D4D-95B6-A8556870E8C3}"/>
          </ac:spMkLst>
        </pc:spChg>
        <pc:spChg chg="mod">
          <ac:chgData name="게스트 사용자" userId="S::urn:spo:anon#8cd13ffd6e9fc868185082a5e86ca0a92e4c24ee5b0585bc6514e0ab45865411::" providerId="AD" clId="Web-{91590EC8-A5E9-9B97-0094-4E43872CEC6F}" dt="2021-11-21T05:16:50.152" v="1793" actId="1076"/>
          <ac:spMkLst>
            <pc:docMk/>
            <pc:sldMk cId="1695525018" sldId="264"/>
            <ac:spMk id="5" creationId="{A74EC770-5E6D-4185-A432-559C5A992D20}"/>
          </ac:spMkLst>
        </pc:spChg>
        <pc:spChg chg="del mod">
          <ac:chgData name="게스트 사용자" userId="S::urn:spo:anon#8cd13ffd6e9fc868185082a5e86ca0a92e4c24ee5b0585bc6514e0ab45865411::" providerId="AD" clId="Web-{91590EC8-A5E9-9B97-0094-4E43872CEC6F}" dt="2021-11-21T05:26:36.041" v="1997"/>
          <ac:spMkLst>
            <pc:docMk/>
            <pc:sldMk cId="1695525018" sldId="264"/>
            <ac:spMk id="8" creationId="{73BD781E-D5A8-45EF-9B77-5491A3889E11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18:12.529" v="1814" actId="1076"/>
          <ac:spMkLst>
            <pc:docMk/>
            <pc:sldMk cId="1695525018" sldId="264"/>
            <ac:spMk id="12" creationId="{7185C81B-6C89-4A72-BCDE-D3878BB2496C}"/>
          </ac:spMkLst>
        </pc:spChg>
        <pc:spChg chg="add del mod">
          <ac:chgData name="게스트 사용자" userId="S::urn:spo:anon#8cd13ffd6e9fc868185082a5e86ca0a92e4c24ee5b0585bc6514e0ab45865411::" providerId="AD" clId="Web-{91590EC8-A5E9-9B97-0094-4E43872CEC6F}" dt="2021-11-21T05:33:28.489" v="2082"/>
          <ac:spMkLst>
            <pc:docMk/>
            <pc:sldMk cId="1695525018" sldId="264"/>
            <ac:spMk id="14" creationId="{CF28ADB4-D2E7-47E0-B171-6F211E7E0AF9}"/>
          </ac:spMkLst>
        </pc:spChg>
        <pc:spChg chg="add del mod">
          <ac:chgData name="게스트 사용자" userId="S::urn:spo:anon#8cd13ffd6e9fc868185082a5e86ca0a92e4c24ee5b0585bc6514e0ab45865411::" providerId="AD" clId="Web-{91590EC8-A5E9-9B97-0094-4E43872CEC6F}" dt="2021-11-21T05:33:39.473" v="2100"/>
          <ac:spMkLst>
            <pc:docMk/>
            <pc:sldMk cId="1695525018" sldId="264"/>
            <ac:spMk id="15" creationId="{05167C83-AD56-4C5E-9306-86D7E9E19300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33:26.676" v="2081"/>
          <ac:spMkLst>
            <pc:docMk/>
            <pc:sldMk cId="1695525018" sldId="264"/>
            <ac:spMk id="17" creationId="{96BF74D6-B897-4495-AF3E-4EE67C36C050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33:36.192" v="2099" actId="20577"/>
          <ac:spMkLst>
            <pc:docMk/>
            <pc:sldMk cId="1695525018" sldId="264"/>
            <ac:spMk id="19" creationId="{92B0AF4E-481B-4276-BC6D-30158D12EC5F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33:56.131" v="2107" actId="20577"/>
          <ac:spMkLst>
            <pc:docMk/>
            <pc:sldMk cId="1695525018" sldId="264"/>
            <ac:spMk id="20" creationId="{A9BF1456-8DEE-4DFC-B5B1-16A6287E964D}"/>
          </ac:spMkLst>
        </pc:spChg>
        <pc:graphicFrameChg chg="mod modGraphic">
          <ac:chgData name="게스트 사용자" userId="S::urn:spo:anon#8cd13ffd6e9fc868185082a5e86ca0a92e4c24ee5b0585bc6514e0ab45865411::" providerId="AD" clId="Web-{91590EC8-A5E9-9B97-0094-4E43872CEC6F}" dt="2021-11-21T05:34:36.460" v="2111" actId="1076"/>
          <ac:graphicFrameMkLst>
            <pc:docMk/>
            <pc:sldMk cId="1695525018" sldId="264"/>
            <ac:graphicFrameMk id="3" creationId="{0354A8D4-3F8F-4BC7-8BA2-40CCFB6C9C47}"/>
          </ac:graphicFrameMkLst>
        </pc:graphicFrameChg>
        <pc:graphicFrameChg chg="add mod modGraphic">
          <ac:chgData name="게스트 사용자" userId="S::urn:spo:anon#8cd13ffd6e9fc868185082a5e86ca0a92e4c24ee5b0585bc6514e0ab45865411::" providerId="AD" clId="Web-{91590EC8-A5E9-9B97-0094-4E43872CEC6F}" dt="2021-11-21T05:34:41.163" v="2112"/>
          <ac:graphicFrameMkLst>
            <pc:docMk/>
            <pc:sldMk cId="1695525018" sldId="264"/>
            <ac:graphicFrameMk id="10" creationId="{4815B00B-E0A4-4B80-90CF-D84450906FD5}"/>
          </ac:graphicFrameMkLst>
        </pc:graphicFrameChg>
        <pc:picChg chg="add">
          <ac:chgData name="게스트 사용자" userId="S::urn:spo:anon#8cd13ffd6e9fc868185082a5e86ca0a92e4c24ee5b0585bc6514e0ab45865411::" providerId="AD" clId="Web-{91590EC8-A5E9-9B97-0094-4E43872CEC6F}" dt="2021-11-21T05:41:00.344" v="2168"/>
          <ac:picMkLst>
            <pc:docMk/>
            <pc:sldMk cId="1695525018" sldId="264"/>
            <ac:picMk id="22" creationId="{E807FACE-D026-462E-B2F7-AD34392F97DF}"/>
          </ac:picMkLst>
        </pc:picChg>
      </pc:sldChg>
      <pc:sldChg chg="addSp delSp modSp add del replId">
        <pc:chgData name="게스트 사용자" userId="S::urn:spo:anon#8cd13ffd6e9fc868185082a5e86ca0a92e4c24ee5b0585bc6514e0ab45865411::" providerId="AD" clId="Web-{91590EC8-A5E9-9B97-0094-4E43872CEC6F}" dt="2021-11-21T05:17:27.637" v="1802"/>
        <pc:sldMkLst>
          <pc:docMk/>
          <pc:sldMk cId="3708420038" sldId="265"/>
        </pc:sldMkLst>
        <pc:spChg chg="mod">
          <ac:chgData name="게스트 사용자" userId="S::urn:spo:anon#8cd13ffd6e9fc868185082a5e86ca0a92e4c24ee5b0585bc6514e0ab45865411::" providerId="AD" clId="Web-{91590EC8-A5E9-9B97-0094-4E43872CEC6F}" dt="2021-11-21T05:16:25.245" v="1787" actId="20577"/>
          <ac:spMkLst>
            <pc:docMk/>
            <pc:sldMk cId="3708420038" sldId="265"/>
            <ac:spMk id="5" creationId="{A74EC770-5E6D-4185-A432-559C5A992D20}"/>
          </ac:spMkLst>
        </pc:spChg>
        <pc:spChg chg="mod">
          <ac:chgData name="게스트 사용자" userId="S::urn:spo:anon#8cd13ffd6e9fc868185082a5e86ca0a92e4c24ee5b0585bc6514e0ab45865411::" providerId="AD" clId="Web-{91590EC8-A5E9-9B97-0094-4E43872CEC6F}" dt="2021-11-21T05:16:42.652" v="1792" actId="20577"/>
          <ac:spMkLst>
            <pc:docMk/>
            <pc:sldMk cId="3708420038" sldId="265"/>
            <ac:spMk id="8" creationId="{73BD781E-D5A8-45EF-9B77-5491A3889E11}"/>
          </ac:spMkLst>
        </pc:spChg>
        <pc:graphicFrameChg chg="del">
          <ac:chgData name="게스트 사용자" userId="S::urn:spo:anon#8cd13ffd6e9fc868185082a5e86ca0a92e4c24ee5b0585bc6514e0ab45865411::" providerId="AD" clId="Web-{91590EC8-A5E9-9B97-0094-4E43872CEC6F}" dt="2021-11-21T05:13:56.882" v="1580"/>
          <ac:graphicFrameMkLst>
            <pc:docMk/>
            <pc:sldMk cId="3708420038" sldId="265"/>
            <ac:graphicFrameMk id="3" creationId="{0354A8D4-3F8F-4BC7-8BA2-40CCFB6C9C47}"/>
          </ac:graphicFrameMkLst>
        </pc:graphicFrameChg>
        <pc:graphicFrameChg chg="add mod modGraphic">
          <ac:chgData name="게스트 사용자" userId="S::urn:spo:anon#8cd13ffd6e9fc868185082a5e86ca0a92e4c24ee5b0585bc6514e0ab45865411::" providerId="AD" clId="Web-{91590EC8-A5E9-9B97-0094-4E43872CEC6F}" dt="2021-11-21T05:15:26.994" v="1691"/>
          <ac:graphicFrameMkLst>
            <pc:docMk/>
            <pc:sldMk cId="3708420038" sldId="265"/>
            <ac:graphicFrameMk id="6" creationId="{BB3FA5B8-B931-40A9-8E0D-F36BD0FE87E4}"/>
          </ac:graphicFrameMkLst>
        </pc:graphicFrameChg>
      </pc:sldChg>
      <pc:sldChg chg="addSp">
        <pc:chgData name="게스트 사용자" userId="S::urn:spo:anon#8cd13ffd6e9fc868185082a5e86ca0a92e4c24ee5b0585bc6514e0ab45865411::" providerId="AD" clId="Web-{91590EC8-A5E9-9B97-0094-4E43872CEC6F}" dt="2021-11-21T05:41:04.657" v="2169"/>
        <pc:sldMkLst>
          <pc:docMk/>
          <pc:sldMk cId="3756761460" sldId="265"/>
        </pc:sldMkLst>
        <pc:picChg chg="add">
          <ac:chgData name="게스트 사용자" userId="S::urn:spo:anon#8cd13ffd6e9fc868185082a5e86ca0a92e4c24ee5b0585bc6514e0ab45865411::" providerId="AD" clId="Web-{91590EC8-A5E9-9B97-0094-4E43872CEC6F}" dt="2021-11-21T05:41:04.657" v="2169"/>
          <ac:picMkLst>
            <pc:docMk/>
            <pc:sldMk cId="3756761460" sldId="265"/>
            <ac:picMk id="4" creationId="{D463CE48-E9B6-4B75-A272-DF01903995CE}"/>
          </ac:picMkLst>
        </pc:picChg>
      </pc:sldChg>
      <pc:sldChg chg="addSp">
        <pc:chgData name="게스트 사용자" userId="S::urn:spo:anon#8cd13ffd6e9fc868185082a5e86ca0a92e4c24ee5b0585bc6514e0ab45865411::" providerId="AD" clId="Web-{91590EC8-A5E9-9B97-0094-4E43872CEC6F}" dt="2021-11-21T05:41:07.173" v="2170"/>
        <pc:sldMkLst>
          <pc:docMk/>
          <pc:sldMk cId="432486856" sldId="266"/>
        </pc:sldMkLst>
        <pc:picChg chg="add">
          <ac:chgData name="게스트 사용자" userId="S::urn:spo:anon#8cd13ffd6e9fc868185082a5e86ca0a92e4c24ee5b0585bc6514e0ab45865411::" providerId="AD" clId="Web-{91590EC8-A5E9-9B97-0094-4E43872CEC6F}" dt="2021-11-21T05:41:07.173" v="2170"/>
          <ac:picMkLst>
            <pc:docMk/>
            <pc:sldMk cId="432486856" sldId="266"/>
            <ac:picMk id="4" creationId="{15171A78-CB76-4D79-BC99-182DD77D328E}"/>
          </ac:picMkLst>
        </pc:picChg>
      </pc:sldChg>
      <pc:sldChg chg="addSp delSp modSp new del ord">
        <pc:chgData name="게스트 사용자" userId="S::urn:spo:anon#8cd13ffd6e9fc868185082a5e86ca0a92e4c24ee5b0585bc6514e0ab45865411::" providerId="AD" clId="Web-{91590EC8-A5E9-9B97-0094-4E43872CEC6F}" dt="2021-11-21T05:47:25.323" v="2361"/>
        <pc:sldMkLst>
          <pc:docMk/>
          <pc:sldMk cId="679258940" sldId="267"/>
        </pc:sldMkLst>
        <pc:spChg chg="del">
          <ac:chgData name="게스트 사용자" userId="S::urn:spo:anon#8cd13ffd6e9fc868185082a5e86ca0a92e4c24ee5b0585bc6514e0ab45865411::" providerId="AD" clId="Web-{91590EC8-A5E9-9B97-0094-4E43872CEC6F}" dt="2021-11-21T05:41:52.361" v="2176"/>
          <ac:spMkLst>
            <pc:docMk/>
            <pc:sldMk cId="679258940" sldId="267"/>
            <ac:spMk id="2" creationId="{F421C62D-87E1-48C4-8D8A-99E6CA0FAC6D}"/>
          </ac:spMkLst>
        </pc:spChg>
        <pc:spChg chg="del">
          <ac:chgData name="게스트 사용자" userId="S::urn:spo:anon#8cd13ffd6e9fc868185082a5e86ca0a92e4c24ee5b0585bc6514e0ab45865411::" providerId="AD" clId="Web-{91590EC8-A5E9-9B97-0094-4E43872CEC6F}" dt="2021-11-21T05:41:51.189" v="2175"/>
          <ac:spMkLst>
            <pc:docMk/>
            <pc:sldMk cId="679258940" sldId="267"/>
            <ac:spMk id="3" creationId="{329A31F0-4EF2-4BB1-8A2C-DA5E4FB1EC91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45:24.710" v="2313" actId="1076"/>
          <ac:spMkLst>
            <pc:docMk/>
            <pc:sldMk cId="679258940" sldId="267"/>
            <ac:spMk id="6" creationId="{B7712DF7-E4A5-4D1B-9757-3429D56566D3}"/>
          </ac:spMkLst>
        </pc:spChg>
        <pc:picChg chg="add del mod">
          <ac:chgData name="게스트 사용자" userId="S::urn:spo:anon#8cd13ffd6e9fc868185082a5e86ca0a92e4c24ee5b0585bc6514e0ab45865411::" providerId="AD" clId="Web-{91590EC8-A5E9-9B97-0094-4E43872CEC6F}" dt="2021-11-21T05:42:23.737" v="2183"/>
          <ac:picMkLst>
            <pc:docMk/>
            <pc:sldMk cId="679258940" sldId="267"/>
            <ac:picMk id="4" creationId="{CC8FB63B-A056-4DBB-A62F-8D50A4E214BB}"/>
          </ac:picMkLst>
        </pc:picChg>
        <pc:picChg chg="add del mod">
          <ac:chgData name="게스트 사용자" userId="S::urn:spo:anon#8cd13ffd6e9fc868185082a5e86ca0a92e4c24ee5b0585bc6514e0ab45865411::" providerId="AD" clId="Web-{91590EC8-A5E9-9B97-0094-4E43872CEC6F}" dt="2021-11-21T05:45:22.101" v="2312"/>
          <ac:picMkLst>
            <pc:docMk/>
            <pc:sldMk cId="679258940" sldId="267"/>
            <ac:picMk id="5" creationId="{04D56E4C-17FC-43B1-8993-24CFDDFB9C99}"/>
          </ac:picMkLst>
        </pc:picChg>
      </pc:sldChg>
      <pc:sldChg chg="addSp delSp modSp new mod ord setBg setClrOvrMap">
        <pc:chgData name="게스트 사용자" userId="S::urn:spo:anon#8cd13ffd6e9fc868185082a5e86ca0a92e4c24ee5b0585bc6514e0ab45865411::" providerId="AD" clId="Web-{91590EC8-A5E9-9B97-0094-4E43872CEC6F}" dt="2021-11-21T05:52:41.158" v="2407" actId="1076"/>
        <pc:sldMkLst>
          <pc:docMk/>
          <pc:sldMk cId="2768366944" sldId="268"/>
        </pc:sldMkLst>
        <pc:spChg chg="mod">
          <ac:chgData name="게스트 사용자" userId="S::urn:spo:anon#8cd13ffd6e9fc868185082a5e86ca0a92e4c24ee5b0585bc6514e0ab45865411::" providerId="AD" clId="Web-{91590EC8-A5E9-9B97-0094-4E43872CEC6F}" dt="2021-11-21T05:52:19.345" v="2398" actId="14100"/>
          <ac:spMkLst>
            <pc:docMk/>
            <pc:sldMk cId="2768366944" sldId="268"/>
            <ac:spMk id="2" creationId="{2365FBFE-9FF4-4F11-804A-7562E20CC13D}"/>
          </ac:spMkLst>
        </pc:spChg>
        <pc:spChg chg="del">
          <ac:chgData name="게스트 사용자" userId="S::urn:spo:anon#8cd13ffd6e9fc868185082a5e86ca0a92e4c24ee5b0585bc6514e0ab45865411::" providerId="AD" clId="Web-{91590EC8-A5E9-9B97-0094-4E43872CEC6F}" dt="2021-11-21T05:45:34.226" v="2316"/>
          <ac:spMkLst>
            <pc:docMk/>
            <pc:sldMk cId="2768366944" sldId="268"/>
            <ac:spMk id="3" creationId="{C5CC517D-BF1C-4E71-93F7-816FD555A32D}"/>
          </ac:spMkLst>
        </pc:spChg>
        <pc:spChg chg="add mod ord">
          <ac:chgData name="게스트 사용자" userId="S::urn:spo:anon#8cd13ffd6e9fc868185082a5e86ca0a92e4c24ee5b0585bc6514e0ab45865411::" providerId="AD" clId="Web-{91590EC8-A5E9-9B97-0094-4E43872CEC6F}" dt="2021-11-21T05:52:41.158" v="2407" actId="1076"/>
          <ac:spMkLst>
            <pc:docMk/>
            <pc:sldMk cId="2768366944" sldId="268"/>
            <ac:spMk id="4" creationId="{778AF081-3B9E-46E8-9E69-F66059AA42E6}"/>
          </ac:spMkLst>
        </pc:spChg>
        <pc:spChg chg="add mod">
          <ac:chgData name="게스트 사용자" userId="S::urn:spo:anon#8cd13ffd6e9fc868185082a5e86ca0a92e4c24ee5b0585bc6514e0ab45865411::" providerId="AD" clId="Web-{91590EC8-A5E9-9B97-0094-4E43872CEC6F}" dt="2021-11-21T05:50:24.374" v="2391"/>
          <ac:spMkLst>
            <pc:docMk/>
            <pc:sldMk cId="2768366944" sldId="268"/>
            <ac:spMk id="5" creationId="{0C8F9740-7187-4746-92E2-4EF67C58516A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49:53.404" v="2382"/>
          <ac:spMkLst>
            <pc:docMk/>
            <pc:sldMk cId="2768366944" sldId="268"/>
            <ac:spMk id="7" creationId="{D928DD85-BB99-450D-A702-2683E0296282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49:53.404" v="2382"/>
          <ac:spMkLst>
            <pc:docMk/>
            <pc:sldMk cId="2768366944" sldId="268"/>
            <ac:spMk id="8" creationId="{240E5BD2-4019-4012-A1AA-628900E659E9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05.030" v="2384"/>
          <ac:spMkLst>
            <pc:docMk/>
            <pc:sldMk cId="2768366944" sldId="268"/>
            <ac:spMk id="9" creationId="{665DBBEF-238B-476B-96AB-8AAC3224ECEA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49:50.060" v="2380"/>
          <ac:spMkLst>
            <pc:docMk/>
            <pc:sldMk cId="2768366944" sldId="268"/>
            <ac:spMk id="10" creationId="{9B7AD9F6-8CE7-4299-8FC6-328F4DCD3FF9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05.030" v="2384"/>
          <ac:spMkLst>
            <pc:docMk/>
            <pc:sldMk cId="2768366944" sldId="268"/>
            <ac:spMk id="11" creationId="{3FCFB1DE-0B7E-48CC-BA90-B2AB0889F9D6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49:50.060" v="2380"/>
          <ac:spMkLst>
            <pc:docMk/>
            <pc:sldMk cId="2768366944" sldId="268"/>
            <ac:spMk id="12" creationId="{F49775AF-8896-43EE-92C6-83497D6DC56F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1.249" v="2388"/>
          <ac:spMkLst>
            <pc:docMk/>
            <pc:sldMk cId="2768366944" sldId="268"/>
            <ac:spMk id="13" creationId="{0E9C5405-4A49-4E12-98FD-8966C1118F23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1.249" v="2388"/>
          <ac:spMkLst>
            <pc:docMk/>
            <pc:sldMk cId="2768366944" sldId="268"/>
            <ac:spMk id="14" creationId="{5BAFBDD6-35EA-4318-81BD-034C73032263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1.249" v="2388"/>
          <ac:spMkLst>
            <pc:docMk/>
            <pc:sldMk cId="2768366944" sldId="268"/>
            <ac:spMk id="15" creationId="{35B9823A-85C3-4837-8700-3D94F9B36113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17.749" v="2386"/>
          <ac:spMkLst>
            <pc:docMk/>
            <pc:sldMk cId="2768366944" sldId="268"/>
            <ac:spMk id="16" creationId="{50CEED20-A22C-4FC3-BC0E-F4FE53FDEB97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17.749" v="2386"/>
          <ac:spMkLst>
            <pc:docMk/>
            <pc:sldMk cId="2768366944" sldId="268"/>
            <ac:spMk id="17" creationId="{19C9EAEA-39D0-4B0E-A0EB-51E7B26740B1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17.749" v="2386"/>
          <ac:spMkLst>
            <pc:docMk/>
            <pc:sldMk cId="2768366944" sldId="268"/>
            <ac:spMk id="19" creationId="{3873B707-463F-40B0-8227-E8CC6C67EB25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1.249" v="2388"/>
          <ac:spMkLst>
            <pc:docMk/>
            <pc:sldMk cId="2768366944" sldId="268"/>
            <ac:spMk id="20" creationId="{9668AFA7-0343-4462-B952-29775C02D4E4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1.249" v="2388"/>
          <ac:spMkLst>
            <pc:docMk/>
            <pc:sldMk cId="2768366944" sldId="268"/>
            <ac:spMk id="21" creationId="{FABAF75E-3794-4E38-AFE5-55C262447584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4.358" v="2390"/>
          <ac:spMkLst>
            <pc:docMk/>
            <pc:sldMk cId="2768366944" sldId="268"/>
            <ac:spMk id="22" creationId="{BA79A7CF-01AF-4178-9369-94E0C90EB046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4.358" v="2390"/>
          <ac:spMkLst>
            <pc:docMk/>
            <pc:sldMk cId="2768366944" sldId="268"/>
            <ac:spMk id="23" creationId="{99413ED5-9ED4-4772-BCE4-2BCAE6B12E35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4.358" v="2390"/>
          <ac:spMkLst>
            <pc:docMk/>
            <pc:sldMk cId="2768366944" sldId="268"/>
            <ac:spMk id="24" creationId="{04357C93-F0CB-4A1C-8F77-4E9063789819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0:24.358" v="2390"/>
          <ac:spMkLst>
            <pc:docMk/>
            <pc:sldMk cId="2768366944" sldId="268"/>
            <ac:spMk id="25" creationId="{90F533E9-6690-41A8-A372-4C6C622D028D}"/>
          </ac:spMkLst>
        </pc:spChg>
        <pc:spChg chg="add">
          <ac:chgData name="게스트 사용자" userId="S::urn:spo:anon#8cd13ffd6e9fc868185082a5e86ca0a92e4c24ee5b0585bc6514e0ab45865411::" providerId="AD" clId="Web-{91590EC8-A5E9-9B97-0094-4E43872CEC6F}" dt="2021-11-21T05:50:24.374" v="2391"/>
          <ac:spMkLst>
            <pc:docMk/>
            <pc:sldMk cId="2768366944" sldId="268"/>
            <ac:spMk id="26" creationId="{665DBBEF-238B-476B-96AB-8AAC3224ECEA}"/>
          </ac:spMkLst>
        </pc:spChg>
        <pc:spChg chg="add">
          <ac:chgData name="게스트 사용자" userId="S::urn:spo:anon#8cd13ffd6e9fc868185082a5e86ca0a92e4c24ee5b0585bc6514e0ab45865411::" providerId="AD" clId="Web-{91590EC8-A5E9-9B97-0094-4E43872CEC6F}" dt="2021-11-21T05:50:24.374" v="2391"/>
          <ac:spMkLst>
            <pc:docMk/>
            <pc:sldMk cId="2768366944" sldId="268"/>
            <ac:spMk id="27" creationId="{3FCFB1DE-0B7E-48CC-BA90-B2AB0889F9D6}"/>
          </ac:spMkLst>
        </pc:spChg>
        <pc:spChg chg="add del">
          <ac:chgData name="게스트 사용자" userId="S::urn:spo:anon#8cd13ffd6e9fc868185082a5e86ca0a92e4c24ee5b0585bc6514e0ab45865411::" providerId="AD" clId="Web-{91590EC8-A5E9-9B97-0094-4E43872CEC6F}" dt="2021-11-21T05:52:04.501" v="2394"/>
          <ac:spMkLst>
            <pc:docMk/>
            <pc:sldMk cId="2768366944" sldId="268"/>
            <ac:spMk id="28" creationId="{308E3D70-A9CA-4588-835C-105F94E24F30}"/>
          </ac:spMkLst>
        </pc:spChg>
        <pc:grpChg chg="add del">
          <ac:chgData name="게스트 사용자" userId="S::urn:spo:anon#8cd13ffd6e9fc868185082a5e86ca0a92e4c24ee5b0585bc6514e0ab45865411::" providerId="AD" clId="Web-{91590EC8-A5E9-9B97-0094-4E43872CEC6F}" dt="2021-11-21T05:50:17.749" v="2386"/>
          <ac:grpSpMkLst>
            <pc:docMk/>
            <pc:sldMk cId="2768366944" sldId="268"/>
            <ac:grpSpMk id="18" creationId="{032D8612-31EB-44CF-A1D0-14FD4C705424}"/>
          </ac:grpSpMkLst>
        </pc:grpChg>
        <pc:picChg chg="add del mod ord">
          <ac:chgData name="게스트 사용자" userId="S::urn:spo:anon#8cd13ffd6e9fc868185082a5e86ca0a92e4c24ee5b0585bc6514e0ab45865411::" providerId="AD" clId="Web-{91590EC8-A5E9-9B97-0094-4E43872CEC6F}" dt="2021-11-21T05:49:13.731" v="2378"/>
          <ac:picMkLst>
            <pc:docMk/>
            <pc:sldMk cId="2768366944" sldId="268"/>
            <ac:picMk id="6" creationId="{185BDC4A-F7F6-49B1-9259-C9082CF99497}"/>
          </ac:picMkLst>
        </pc:picChg>
      </pc:sldChg>
    </pc:docChg>
  </pc:docChgLst>
  <pc:docChgLst>
    <pc:chgData name="게스트 사용자" userId="S::urn:spo:anon#8cd13ffd6e9fc868185082a5e86ca0a92e4c24ee5b0585bc6514e0ab45865411::" providerId="AD" clId="Web-{A6EACAC5-4771-4C60-9C09-CABF25ADF46A}"/>
    <pc:docChg chg="addSld modSld">
      <pc:chgData name="게스트 사용자" userId="S::urn:spo:anon#8cd13ffd6e9fc868185082a5e86ca0a92e4c24ee5b0585bc6514e0ab45865411::" providerId="AD" clId="Web-{A6EACAC5-4771-4C60-9C09-CABF25ADF46A}" dt="2021-11-21T05:50:44.040" v="1375" actId="1076"/>
      <pc:docMkLst>
        <pc:docMk/>
      </pc:docMkLst>
      <pc:sldChg chg="modSp new">
        <pc:chgData name="게스트 사용자" userId="S::urn:spo:anon#8cd13ffd6e9fc868185082a5e86ca0a92e4c24ee5b0585bc6514e0ab45865411::" providerId="AD" clId="Web-{A6EACAC5-4771-4C60-9C09-CABF25ADF46A}" dt="2021-11-21T05:50:10.836" v="1372" actId="20577"/>
        <pc:sldMkLst>
          <pc:docMk/>
          <pc:sldMk cId="1433925117" sldId="257"/>
        </pc:sldMkLst>
        <pc:spChg chg="mod">
          <ac:chgData name="게스트 사용자" userId="S::urn:spo:anon#8cd13ffd6e9fc868185082a5e86ca0a92e4c24ee5b0585bc6514e0ab45865411::" providerId="AD" clId="Web-{A6EACAC5-4771-4C60-9C09-CABF25ADF46A}" dt="2021-11-21T05:31:22.286" v="1365" actId="1076"/>
          <ac:spMkLst>
            <pc:docMk/>
            <pc:sldMk cId="1433925117" sldId="257"/>
            <ac:spMk id="2" creationId="{AACEC811-064E-4066-98FD-1CDD1D367248}"/>
          </ac:spMkLst>
        </pc:spChg>
        <pc:spChg chg="mod">
          <ac:chgData name="게스트 사용자" userId="S::urn:spo:anon#8cd13ffd6e9fc868185082a5e86ca0a92e4c24ee5b0585bc6514e0ab45865411::" providerId="AD" clId="Web-{A6EACAC5-4771-4C60-9C09-CABF25ADF46A}" dt="2021-11-21T05:50:10.836" v="1372" actId="20577"/>
          <ac:spMkLst>
            <pc:docMk/>
            <pc:sldMk cId="1433925117" sldId="257"/>
            <ac:spMk id="41" creationId="{2AE5C821-858F-4404-B5F0-758E14BE1D51}"/>
          </ac:spMkLst>
        </pc:spChg>
        <pc:spChg chg="mod">
          <ac:chgData name="게스트 사용자" userId="S::urn:spo:anon#8cd13ffd6e9fc868185082a5e86ca0a92e4c24ee5b0585bc6514e0ab45865411::" providerId="AD" clId="Web-{A6EACAC5-4771-4C60-9C09-CABF25ADF46A}" dt="2021-11-21T05:31:45.928" v="1368" actId="14100"/>
          <ac:spMkLst>
            <pc:docMk/>
            <pc:sldMk cId="1433925117" sldId="257"/>
            <ac:spMk id="44" creationId="{9ABCBB2B-FAD6-4A06-B055-25FD76630F78}"/>
          </ac:spMkLst>
        </pc:spChg>
        <pc:grpChg chg="mod">
          <ac:chgData name="게스트 사용자" userId="S::urn:spo:anon#8cd13ffd6e9fc868185082a5e86ca0a92e4c24ee5b0585bc6514e0ab45865411::" providerId="AD" clId="Web-{A6EACAC5-4771-4C60-9C09-CABF25ADF46A}" dt="2021-11-21T05:31:32.630" v="1366" actId="1076"/>
          <ac:grpSpMkLst>
            <pc:docMk/>
            <pc:sldMk cId="1433925117" sldId="257"/>
            <ac:grpSpMk id="56" creationId="{E80EEA94-53D2-4900-A559-DCFBACAA5068}"/>
          </ac:grpSpMkLst>
        </pc:grpChg>
      </pc:sldChg>
      <pc:sldChg chg="addSp delSp modSp new">
        <pc:chgData name="게스트 사용자" userId="S::urn:spo:anon#8cd13ffd6e9fc868185082a5e86ca0a92e4c24ee5b0585bc6514e0ab45865411::" providerId="AD" clId="Web-{A6EACAC5-4771-4C60-9C09-CABF25ADF46A}" dt="2021-11-21T05:16:17.652" v="1345" actId="20577"/>
        <pc:sldMkLst>
          <pc:docMk/>
          <pc:sldMk cId="1713146832" sldId="260"/>
        </pc:sldMkLst>
        <pc:spChg chg="del mod">
          <ac:chgData name="게스트 사용자" userId="S::urn:spo:anon#8cd13ffd6e9fc868185082a5e86ca0a92e4c24ee5b0585bc6514e0ab45865411::" providerId="AD" clId="Web-{A6EACAC5-4771-4C60-9C09-CABF25ADF46A}" dt="2021-11-21T04:32:07.901" v="11"/>
          <ac:spMkLst>
            <pc:docMk/>
            <pc:sldMk cId="1713146832" sldId="260"/>
            <ac:spMk id="2" creationId="{CDFEBAE1-DD9E-4FA7-8CEE-95F79BA55952}"/>
          </ac:spMkLst>
        </pc:spChg>
        <pc:spChg chg="add mod">
          <ac:chgData name="게스트 사용자" userId="S::urn:spo:anon#8cd13ffd6e9fc868185082a5e86ca0a92e4c24ee5b0585bc6514e0ab45865411::" providerId="AD" clId="Web-{A6EACAC5-4771-4C60-9C09-CABF25ADF46A}" dt="2021-11-21T05:16:17.652" v="1345" actId="20577"/>
          <ac:spMkLst>
            <pc:docMk/>
            <pc:sldMk cId="1713146832" sldId="260"/>
            <ac:spMk id="3" creationId="{92EEEE3A-DBB1-4BBB-B253-7A6649722424}"/>
          </ac:spMkLst>
        </pc:spChg>
        <pc:spChg chg="del">
          <ac:chgData name="게스트 사용자" userId="S::urn:spo:anon#8cd13ffd6e9fc868185082a5e86ca0a92e4c24ee5b0585bc6514e0ab45865411::" providerId="AD" clId="Web-{A6EACAC5-4771-4C60-9C09-CABF25ADF46A}" dt="2021-11-21T04:30:45.446" v="2"/>
          <ac:spMkLst>
            <pc:docMk/>
            <pc:sldMk cId="1713146832" sldId="260"/>
            <ac:spMk id="3" creationId="{F277457E-CD2F-4509-995F-D79681D51027}"/>
          </ac:spMkLst>
        </pc:spChg>
        <pc:spChg chg="add del mod">
          <ac:chgData name="게스트 사용자" userId="S::urn:spo:anon#8cd13ffd6e9fc868185082a5e86ca0a92e4c24ee5b0585bc6514e0ab45865411::" providerId="AD" clId="Web-{A6EACAC5-4771-4C60-9C09-CABF25ADF46A}" dt="2021-11-21T04:38:03.456" v="152"/>
          <ac:spMkLst>
            <pc:docMk/>
            <pc:sldMk cId="1713146832" sldId="260"/>
            <ac:spMk id="5" creationId="{23AF8D53-11B7-4FC3-8021-A7505ECDF64F}"/>
          </ac:spMkLst>
        </pc:spChg>
        <pc:spChg chg="add del mod">
          <ac:chgData name="게스트 사용자" userId="S::urn:spo:anon#8cd13ffd6e9fc868185082a5e86ca0a92e4c24ee5b0585bc6514e0ab45865411::" providerId="AD" clId="Web-{A6EACAC5-4771-4C60-9C09-CABF25ADF46A}" dt="2021-11-21T04:36:09.782" v="59"/>
          <ac:spMkLst>
            <pc:docMk/>
            <pc:sldMk cId="1713146832" sldId="260"/>
            <ac:spMk id="6" creationId="{1B89140A-26A1-432B-AD7B-1624AF3EA90E}"/>
          </ac:spMkLst>
        </pc:spChg>
        <pc:spChg chg="add del mod">
          <ac:chgData name="게스트 사용자" userId="S::urn:spo:anon#8cd13ffd6e9fc868185082a5e86ca0a92e4c24ee5b0585bc6514e0ab45865411::" providerId="AD" clId="Web-{A6EACAC5-4771-4C60-9C09-CABF25ADF46A}" dt="2021-11-21T04:35:41.515" v="41"/>
          <ac:spMkLst>
            <pc:docMk/>
            <pc:sldMk cId="1713146832" sldId="260"/>
            <ac:spMk id="7" creationId="{79E8121F-8488-4F10-B999-7D9CE55F3089}"/>
          </ac:spMkLst>
        </pc:spChg>
        <pc:graphicFrameChg chg="add del mod modGraphic">
          <ac:chgData name="게스트 사용자" userId="S::urn:spo:anon#8cd13ffd6e9fc868185082a5e86ca0a92e4c24ee5b0585bc6514e0ab45865411::" providerId="AD" clId="Web-{A6EACAC5-4771-4C60-9C09-CABF25ADF46A}" dt="2021-11-21T05:04:31.151" v="946"/>
          <ac:graphicFrameMkLst>
            <pc:docMk/>
            <pc:sldMk cId="1713146832" sldId="260"/>
            <ac:graphicFrameMk id="4" creationId="{56A1C295-1605-4844-BF87-BFC07A700A37}"/>
          </ac:graphicFrameMkLst>
        </pc:graphicFrameChg>
        <pc:graphicFrameChg chg="add del mod modGraphic">
          <ac:chgData name="게스트 사용자" userId="S::urn:spo:anon#8cd13ffd6e9fc868185082a5e86ca0a92e4c24ee5b0585bc6514e0ab45865411::" providerId="AD" clId="Web-{A6EACAC5-4771-4C60-9C09-CABF25ADF46A}" dt="2021-11-21T05:04:41.057" v="947"/>
          <ac:graphicFrameMkLst>
            <pc:docMk/>
            <pc:sldMk cId="1713146832" sldId="260"/>
            <ac:graphicFrameMk id="8" creationId="{19593586-C4AE-4235-A348-9C6EFF48EA7E}"/>
          </ac:graphicFrameMkLst>
        </pc:graphicFrameChg>
        <pc:graphicFrameChg chg="add del mod modGraphic">
          <ac:chgData name="게스트 사용자" userId="S::urn:spo:anon#8cd13ffd6e9fc868185082a5e86ca0a92e4c24ee5b0585bc6514e0ab45865411::" providerId="AD" clId="Web-{A6EACAC5-4771-4C60-9C09-CABF25ADF46A}" dt="2021-11-21T05:04:24.307" v="945"/>
          <ac:graphicFrameMkLst>
            <pc:docMk/>
            <pc:sldMk cId="1713146832" sldId="260"/>
            <ac:graphicFrameMk id="9" creationId="{2F3727DC-FA62-494B-874A-DE4FBBBA3132}"/>
          </ac:graphicFrameMkLst>
        </pc:graphicFrameChg>
        <pc:picChg chg="add mod">
          <ac:chgData name="게스트 사용자" userId="S::urn:spo:anon#8cd13ffd6e9fc868185082a5e86ca0a92e4c24ee5b0585bc6514e0ab45865411::" providerId="AD" clId="Web-{A6EACAC5-4771-4C60-9C09-CABF25ADF46A}" dt="2021-11-21T05:08:26.672" v="1144" actId="1076"/>
          <ac:picMkLst>
            <pc:docMk/>
            <pc:sldMk cId="1713146832" sldId="260"/>
            <ac:picMk id="2" creationId="{F31DD917-58DF-40D5-A80E-F8E01DC7C637}"/>
          </ac:picMkLst>
        </pc:picChg>
      </pc:sldChg>
      <pc:sldChg chg="modSp">
        <pc:chgData name="게스트 사용자" userId="S::urn:spo:anon#8cd13ffd6e9fc868185082a5e86ca0a92e4c24ee5b0585bc6514e0ab45865411::" providerId="AD" clId="Web-{A6EACAC5-4771-4C60-9C09-CABF25ADF46A}" dt="2021-11-21T05:38:55.594" v="1370" actId="14100"/>
        <pc:sldMkLst>
          <pc:docMk/>
          <pc:sldMk cId="432486856" sldId="266"/>
        </pc:sldMkLst>
        <pc:cxnChg chg="mod">
          <ac:chgData name="게스트 사용자" userId="S::urn:spo:anon#8cd13ffd6e9fc868185082a5e86ca0a92e4c24ee5b0585bc6514e0ab45865411::" providerId="AD" clId="Web-{A6EACAC5-4771-4C60-9C09-CABF25ADF46A}" dt="2021-11-21T05:38:55.594" v="1370" actId="14100"/>
          <ac:cxnSpMkLst>
            <pc:docMk/>
            <pc:sldMk cId="432486856" sldId="266"/>
            <ac:cxnSpMk id="39" creationId="{42A38083-3584-4DDB-9FEC-735FED73809E}"/>
          </ac:cxnSpMkLst>
        </pc:cxnChg>
      </pc:sldChg>
      <pc:sldChg chg="addSp modSp">
        <pc:chgData name="게스트 사용자" userId="S::urn:spo:anon#8cd13ffd6e9fc868185082a5e86ca0a92e4c24ee5b0585bc6514e0ab45865411::" providerId="AD" clId="Web-{A6EACAC5-4771-4C60-9C09-CABF25ADF46A}" dt="2021-11-21T05:50:44.040" v="1375" actId="1076"/>
        <pc:sldMkLst>
          <pc:docMk/>
          <pc:sldMk cId="2768366944" sldId="268"/>
        </pc:sldMkLst>
        <pc:spChg chg="mod">
          <ac:chgData name="게스트 사용자" userId="S::urn:spo:anon#8cd13ffd6e9fc868185082a5e86ca0a92e4c24ee5b0585bc6514e0ab45865411::" providerId="AD" clId="Web-{A6EACAC5-4771-4C60-9C09-CABF25ADF46A}" dt="2021-11-21T05:50:44.040" v="1375" actId="1076"/>
          <ac:spMkLst>
            <pc:docMk/>
            <pc:sldMk cId="2768366944" sldId="268"/>
            <ac:spMk id="4" creationId="{778AF081-3B9E-46E8-9E69-F66059AA42E6}"/>
          </ac:spMkLst>
        </pc:spChg>
        <pc:picChg chg="add">
          <ac:chgData name="게스트 사용자" userId="S::urn:spo:anon#8cd13ffd6e9fc868185082a5e86ca0a92e4c24ee5b0585bc6514e0ab45865411::" providerId="AD" clId="Web-{A6EACAC5-4771-4C60-9C09-CABF25ADF46A}" dt="2021-11-21T05:50:38.712" v="1373"/>
          <ac:picMkLst>
            <pc:docMk/>
            <pc:sldMk cId="2768366944" sldId="268"/>
            <ac:picMk id="30" creationId="{FCEF734E-1960-480F-96A7-5927D4474D89}"/>
          </ac:picMkLst>
        </pc:picChg>
      </pc:sldChg>
    </pc:docChg>
  </pc:docChgLst>
  <pc:docChgLst>
    <pc:chgData clId="Web-{86BE44A9-8030-4B57-94AC-D826F01DEFBA}"/>
    <pc:docChg chg="modSld">
      <pc:chgData name="" userId="" providerId="" clId="Web-{86BE44A9-8030-4B57-94AC-D826F01DEFBA}" dt="2021-11-21T04:28:42.985" v="2" actId="20577"/>
      <pc:docMkLst>
        <pc:docMk/>
      </pc:docMkLst>
      <pc:sldChg chg="modSp">
        <pc:chgData name="" userId="" providerId="" clId="Web-{86BE44A9-8030-4B57-94AC-D826F01DEFBA}" dt="2021-11-21T04:28:42.985" v="2" actId="20577"/>
        <pc:sldMkLst>
          <pc:docMk/>
          <pc:sldMk cId="3569210928" sldId="256"/>
        </pc:sldMkLst>
        <pc:spChg chg="mod">
          <ac:chgData name="" userId="" providerId="" clId="Web-{86BE44A9-8030-4B57-94AC-D826F01DEFBA}" dt="2021-11-21T04:28:42.985" v="2" actId="20577"/>
          <ac:spMkLst>
            <pc:docMk/>
            <pc:sldMk cId="3569210928" sldId="256"/>
            <ac:spMk id="2" creationId="{00000000-0000-0000-0000-000000000000}"/>
          </ac:spMkLst>
        </pc:spChg>
      </pc:sldChg>
    </pc:docChg>
  </pc:docChgLst>
  <pc:docChgLst>
    <pc:chgData name="게스트 사용자" userId="S::urn:spo:anon#8cd13ffd6e9fc868185082a5e86ca0a92e4c24ee5b0585bc6514e0ab45865411::" providerId="AD" clId="Web-{A2C93CD6-A143-452D-AAB5-F866859E22F4}"/>
    <pc:docChg chg="addSld modSld sldOrd">
      <pc:chgData name="게스트 사용자" userId="S::urn:spo:anon#8cd13ffd6e9fc868185082a5e86ca0a92e4c24ee5b0585bc6514e0ab45865411::" providerId="AD" clId="Web-{A2C93CD6-A143-452D-AAB5-F866859E22F4}" dt="2021-11-21T04:36:43.133" v="218"/>
      <pc:docMkLst>
        <pc:docMk/>
      </pc:docMkLst>
      <pc:sldChg chg="addSp delSp modSp">
        <pc:chgData name="게스트 사용자" userId="S::urn:spo:anon#8cd13ffd6e9fc868185082a5e86ca0a92e4c24ee5b0585bc6514e0ab45865411::" providerId="AD" clId="Web-{A2C93CD6-A143-452D-AAB5-F866859E22F4}" dt="2021-11-21T04:29:12.512" v="7"/>
        <pc:sldMkLst>
          <pc:docMk/>
          <pc:sldMk cId="3569210928" sldId="256"/>
        </pc:sldMkLst>
        <pc:spChg chg="add del">
          <ac:chgData name="게스트 사용자" userId="S::urn:spo:anon#8cd13ffd6e9fc868185082a5e86ca0a92e4c24ee5b0585bc6514e0ab45865411::" providerId="AD" clId="Web-{A2C93CD6-A143-452D-AAB5-F866859E22F4}" dt="2021-11-21T04:29:12.512" v="7"/>
          <ac:spMkLst>
            <pc:docMk/>
            <pc:sldMk cId="3569210928" sldId="256"/>
            <ac:spMk id="4" creationId="{BA44B992-8DD6-4681-808A-55A74B9A4CB1}"/>
          </ac:spMkLst>
        </pc:spChg>
        <pc:spChg chg="add del mod">
          <ac:chgData name="게스트 사용자" userId="S::urn:spo:anon#8cd13ffd6e9fc868185082a5e86ca0a92e4c24ee5b0585bc6514e0ab45865411::" providerId="AD" clId="Web-{A2C93CD6-A143-452D-AAB5-F866859E22F4}" dt="2021-11-21T04:29:12.512" v="6"/>
          <ac:spMkLst>
            <pc:docMk/>
            <pc:sldMk cId="3569210928" sldId="256"/>
            <ac:spMk id="6" creationId="{6CAD3155-5737-47CA-ACF1-A7F95D551CA3}"/>
          </ac:spMkLst>
        </pc:spChg>
      </pc:sldChg>
      <pc:sldChg chg="delSp">
        <pc:chgData name="게스트 사용자" userId="S::urn:spo:anon#8cd13ffd6e9fc868185082a5e86ca0a92e4c24ee5b0585bc6514e0ab45865411::" providerId="AD" clId="Web-{A2C93CD6-A143-452D-AAB5-F866859E22F4}" dt="2021-11-21T04:29:21.637" v="9"/>
        <pc:sldMkLst>
          <pc:docMk/>
          <pc:sldMk cId="1433925117" sldId="257"/>
        </pc:sldMkLst>
        <pc:spChg chg="del">
          <ac:chgData name="게스트 사용자" userId="S::urn:spo:anon#8cd13ffd6e9fc868185082a5e86ca0a92e4c24ee5b0585bc6514e0ab45865411::" providerId="AD" clId="Web-{A2C93CD6-A143-452D-AAB5-F866859E22F4}" dt="2021-11-21T04:29:20.184" v="8"/>
          <ac:spMkLst>
            <pc:docMk/>
            <pc:sldMk cId="1433925117" sldId="257"/>
            <ac:spMk id="2" creationId="{0328F91F-E1F1-410F-B563-AB5BEEF5D775}"/>
          </ac:spMkLst>
        </pc:spChg>
        <pc:spChg chg="del">
          <ac:chgData name="게스트 사용자" userId="S::urn:spo:anon#8cd13ffd6e9fc868185082a5e86ca0a92e4c24ee5b0585bc6514e0ab45865411::" providerId="AD" clId="Web-{A2C93CD6-A143-452D-AAB5-F866859E22F4}" dt="2021-11-21T04:29:21.637" v="9"/>
          <ac:spMkLst>
            <pc:docMk/>
            <pc:sldMk cId="1433925117" sldId="257"/>
            <ac:spMk id="3" creationId="{27256FD6-F70B-40FB-98CC-D874A72A3EB5}"/>
          </ac:spMkLst>
        </pc:spChg>
      </pc:sldChg>
      <pc:sldChg chg="addSp delSp modSp new ord">
        <pc:chgData name="게스트 사용자" userId="S::urn:spo:anon#8cd13ffd6e9fc868185082a5e86ca0a92e4c24ee5b0585bc6514e0ab45865411::" providerId="AD" clId="Web-{A2C93CD6-A143-452D-AAB5-F866859E22F4}" dt="2021-11-21T04:36:43.133" v="218"/>
        <pc:sldMkLst>
          <pc:docMk/>
          <pc:sldMk cId="2116737962" sldId="259"/>
        </pc:sldMkLst>
        <pc:spChg chg="del">
          <ac:chgData name="게스트 사용자" userId="S::urn:spo:anon#8cd13ffd6e9fc868185082a5e86ca0a92e4c24ee5b0585bc6514e0ab45865411::" providerId="AD" clId="Web-{A2C93CD6-A143-452D-AAB5-F866859E22F4}" dt="2021-11-21T04:29:57.310" v="13"/>
          <ac:spMkLst>
            <pc:docMk/>
            <pc:sldMk cId="2116737962" sldId="259"/>
            <ac:spMk id="2" creationId="{86D1F311-4145-4E83-809D-5AEC3C5D9446}"/>
          </ac:spMkLst>
        </pc:spChg>
        <pc:spChg chg="del">
          <ac:chgData name="게스트 사용자" userId="S::urn:spo:anon#8cd13ffd6e9fc868185082a5e86ca0a92e4c24ee5b0585bc6514e0ab45865411::" providerId="AD" clId="Web-{A2C93CD6-A143-452D-AAB5-F866859E22F4}" dt="2021-11-21T04:29:56.669" v="12"/>
          <ac:spMkLst>
            <pc:docMk/>
            <pc:sldMk cId="2116737962" sldId="259"/>
            <ac:spMk id="3" creationId="{BBEBA51E-F862-44C7-B2C6-70AA0F527514}"/>
          </ac:spMkLst>
        </pc:spChg>
        <pc:spChg chg="add del mod">
          <ac:chgData name="게스트 사용자" userId="S::urn:spo:anon#8cd13ffd6e9fc868185082a5e86ca0a92e4c24ee5b0585bc6514e0ab45865411::" providerId="AD" clId="Web-{A2C93CD6-A143-452D-AAB5-F866859E22F4}" dt="2021-11-21T04:30:47.983" v="21"/>
          <ac:spMkLst>
            <pc:docMk/>
            <pc:sldMk cId="2116737962" sldId="259"/>
            <ac:spMk id="4" creationId="{6B7D95DA-BD5B-43D2-A2FF-7C4F4F1FAFD9}"/>
          </ac:spMkLst>
        </pc:spChg>
        <pc:spChg chg="add del">
          <ac:chgData name="게스트 사용자" userId="S::urn:spo:anon#8cd13ffd6e9fc868185082a5e86ca0a92e4c24ee5b0585bc6514e0ab45865411::" providerId="AD" clId="Web-{A2C93CD6-A143-452D-AAB5-F866859E22F4}" dt="2021-11-21T04:30:37.592" v="20"/>
          <ac:spMkLst>
            <pc:docMk/>
            <pc:sldMk cId="2116737962" sldId="259"/>
            <ac:spMk id="5" creationId="{254CB4B8-1091-4FDE-9CDA-54FF6062D446}"/>
          </ac:spMkLst>
        </pc:spChg>
        <pc:spChg chg="add del mod">
          <ac:chgData name="게스트 사용자" userId="S::urn:spo:anon#8cd13ffd6e9fc868185082a5e86ca0a92e4c24ee5b0585bc6514e0ab45865411::" providerId="AD" clId="Web-{A2C93CD6-A143-452D-AAB5-F866859E22F4}" dt="2021-11-21T04:31:38.609" v="41"/>
          <ac:spMkLst>
            <pc:docMk/>
            <pc:sldMk cId="2116737962" sldId="259"/>
            <ac:spMk id="6" creationId="{9A407611-B6FE-4EBB-B1CF-63D0D00C3BCB}"/>
          </ac:spMkLst>
        </pc:spChg>
        <pc:spChg chg="add mod">
          <ac:chgData name="게스트 사용자" userId="S::urn:spo:anon#8cd13ffd6e9fc868185082a5e86ca0a92e4c24ee5b0585bc6514e0ab45865411::" providerId="AD" clId="Web-{A2C93CD6-A143-452D-AAB5-F866859E22F4}" dt="2021-11-21T04:36:43.117" v="216"/>
          <ac:spMkLst>
            <pc:docMk/>
            <pc:sldMk cId="2116737962" sldId="259"/>
            <ac:spMk id="12" creationId="{EEE62754-8910-4CB4-9886-142805E66DAF}"/>
          </ac:spMkLst>
        </pc:spChg>
        <pc:spChg chg="add mod">
          <ac:chgData name="게스트 사용자" userId="S::urn:spo:anon#8cd13ffd6e9fc868185082a5e86ca0a92e4c24ee5b0585bc6514e0ab45865411::" providerId="AD" clId="Web-{A2C93CD6-A143-452D-AAB5-F866859E22F4}" dt="2021-11-21T04:36:43.117" v="215"/>
          <ac:spMkLst>
            <pc:docMk/>
            <pc:sldMk cId="2116737962" sldId="259"/>
            <ac:spMk id="13" creationId="{41E0FDAA-913C-464F-A3D1-EEE8C571C001}"/>
          </ac:spMkLst>
        </pc:spChg>
        <pc:spChg chg="add mod">
          <ac:chgData name="게스트 사용자" userId="S::urn:spo:anon#8cd13ffd6e9fc868185082a5e86ca0a92e4c24ee5b0585bc6514e0ab45865411::" providerId="AD" clId="Web-{A2C93CD6-A143-452D-AAB5-F866859E22F4}" dt="2021-11-21T04:36:43.133" v="217"/>
          <ac:spMkLst>
            <pc:docMk/>
            <pc:sldMk cId="2116737962" sldId="259"/>
            <ac:spMk id="14" creationId="{989AAC0B-3848-4F52-8353-35FECD0A7A0D}"/>
          </ac:spMkLst>
        </pc:spChg>
        <pc:spChg chg="add mod">
          <ac:chgData name="게스트 사용자" userId="S::urn:spo:anon#8cd13ffd6e9fc868185082a5e86ca0a92e4c24ee5b0585bc6514e0ab45865411::" providerId="AD" clId="Web-{A2C93CD6-A143-452D-AAB5-F866859E22F4}" dt="2021-11-21T04:36:43.133" v="218"/>
          <ac:spMkLst>
            <pc:docMk/>
            <pc:sldMk cId="2116737962" sldId="259"/>
            <ac:spMk id="15" creationId="{37D8D321-75AA-4789-8BE7-23C6625B244D}"/>
          </ac:spMkLst>
        </pc:spChg>
        <pc:picChg chg="add del mod">
          <ac:chgData name="게스트 사용자" userId="S::urn:spo:anon#8cd13ffd6e9fc868185082a5e86ca0a92e4c24ee5b0585bc6514e0ab45865411::" providerId="AD" clId="Web-{A2C93CD6-A143-452D-AAB5-F866859E22F4}" dt="2021-11-21T04:31:54.953" v="48"/>
          <ac:picMkLst>
            <pc:docMk/>
            <pc:sldMk cId="2116737962" sldId="259"/>
            <ac:picMk id="7" creationId="{754F7943-A8A8-47BB-8F19-D54E603BF683}"/>
          </ac:picMkLst>
        </pc:picChg>
        <pc:picChg chg="add mod">
          <ac:chgData name="게스트 사용자" userId="S::urn:spo:anon#8cd13ffd6e9fc868185082a5e86ca0a92e4c24ee5b0585bc6514e0ab45865411::" providerId="AD" clId="Web-{A2C93CD6-A143-452D-AAB5-F866859E22F4}" dt="2021-11-21T04:32:24.188" v="56" actId="1076"/>
          <ac:picMkLst>
            <pc:docMk/>
            <pc:sldMk cId="2116737962" sldId="259"/>
            <ac:picMk id="8" creationId="{2566CD5B-C662-4F67-B665-55E0FDA42203}"/>
          </ac:picMkLst>
        </pc:picChg>
        <pc:picChg chg="add mod">
          <ac:chgData name="게스트 사용자" userId="S::urn:spo:anon#8cd13ffd6e9fc868185082a5e86ca0a92e4c24ee5b0585bc6514e0ab45865411::" providerId="AD" clId="Web-{A2C93CD6-A143-452D-AAB5-F866859E22F4}" dt="2021-11-21T04:32:15.453" v="55" actId="1076"/>
          <ac:picMkLst>
            <pc:docMk/>
            <pc:sldMk cId="2116737962" sldId="259"/>
            <ac:picMk id="9" creationId="{3F7DF525-6E35-43EA-8C19-FE97B5860131}"/>
          </ac:picMkLst>
        </pc:picChg>
        <pc:cxnChg chg="add mod">
          <ac:chgData name="게스트 사용자" userId="S::urn:spo:anon#8cd13ffd6e9fc868185082a5e86ca0a92e4c24ee5b0585bc6514e0ab45865411::" providerId="AD" clId="Web-{A2C93CD6-A143-452D-AAB5-F866859E22F4}" dt="2021-11-21T04:33:29.486" v="75"/>
          <ac:cxnSpMkLst>
            <pc:docMk/>
            <pc:sldMk cId="2116737962" sldId="259"/>
            <ac:cxnSpMk id="10" creationId="{FE76D87C-EA4A-4E6B-BFCF-3A0AFE7C1CA4}"/>
          </ac:cxnSpMkLst>
        </pc:cxnChg>
        <pc:cxnChg chg="add mod">
          <ac:chgData name="게스트 사용자" userId="S::urn:spo:anon#8cd13ffd6e9fc868185082a5e86ca0a92e4c24ee5b0585bc6514e0ab45865411::" providerId="AD" clId="Web-{A2C93CD6-A143-452D-AAB5-F866859E22F4}" dt="2021-11-21T04:33:29.486" v="74"/>
          <ac:cxnSpMkLst>
            <pc:docMk/>
            <pc:sldMk cId="2116737962" sldId="259"/>
            <ac:cxnSpMk id="11" creationId="{506DCF72-3342-457A-BFBD-42F07D4043D7}"/>
          </ac:cxnSpMkLst>
        </pc:cxnChg>
      </pc:sldChg>
    </pc:docChg>
  </pc:docChgLst>
  <pc:docChgLst>
    <pc:chgData name="게스트 사용자" userId="S::urn:spo:anon#8cd13ffd6e9fc868185082a5e86ca0a92e4c24ee5b0585bc6514e0ab45865411::" providerId="AD" clId="Web-{86BE44A9-8030-4B57-94AC-D826F01DEFBA}"/>
    <pc:docChg chg="addSld delSld modSld">
      <pc:chgData name="게스트 사용자" userId="S::urn:spo:anon#8cd13ffd6e9fc868185082a5e86ca0a92e4c24ee5b0585bc6514e0ab45865411::" providerId="AD" clId="Web-{86BE44A9-8030-4B57-94AC-D826F01DEFBA}" dt="2021-11-21T05:50:00.877" v="1158" actId="1076"/>
      <pc:docMkLst>
        <pc:docMk/>
      </pc:docMkLst>
      <pc:sldChg chg="addSp modSp">
        <pc:chgData name="게스트 사용자" userId="S::urn:spo:anon#8cd13ffd6e9fc868185082a5e86ca0a92e4c24ee5b0585bc6514e0ab45865411::" providerId="AD" clId="Web-{86BE44A9-8030-4B57-94AC-D826F01DEFBA}" dt="2021-11-21T04:29:27.392" v="13"/>
        <pc:sldMkLst>
          <pc:docMk/>
          <pc:sldMk cId="3569210928" sldId="256"/>
        </pc:sldMkLst>
        <pc:spChg chg="mod">
          <ac:chgData name="게스트 사용자" userId="S::urn:spo:anon#8cd13ffd6e9fc868185082a5e86ca0a92e4c24ee5b0585bc6514e0ab45865411::" providerId="AD" clId="Web-{86BE44A9-8030-4B57-94AC-D826F01DEFBA}" dt="2021-11-21T04:28:51.688" v="7" actId="20577"/>
          <ac:spMkLst>
            <pc:docMk/>
            <pc:sldMk cId="3569210928" sldId="256"/>
            <ac:spMk id="2" creationId="{00000000-0000-0000-0000-000000000000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29:25.205" v="12"/>
          <ac:spMkLst>
            <pc:docMk/>
            <pc:sldMk cId="3569210928" sldId="256"/>
            <ac:spMk id="7" creationId="{20059F5D-C6E3-4298-8B12-B9AFD3768919}"/>
          </ac:spMkLst>
        </pc:spChg>
        <pc:spChg chg="add">
          <ac:chgData name="게스트 사용자" userId="S::urn:spo:anon#8cd13ffd6e9fc868185082a5e86ca0a92e4c24ee5b0585bc6514e0ab45865411::" providerId="AD" clId="Web-{86BE44A9-8030-4B57-94AC-D826F01DEFBA}" dt="2021-11-21T04:29:27.392" v="13"/>
          <ac:spMkLst>
            <pc:docMk/>
            <pc:sldMk cId="3569210928" sldId="256"/>
            <ac:spMk id="8" creationId="{32723008-A280-4C3F-9F67-268251DA627A}"/>
          </ac:spMkLst>
        </pc:spChg>
      </pc:sldChg>
      <pc:sldChg chg="addSp delSp modSp">
        <pc:chgData name="게스트 사용자" userId="S::urn:spo:anon#8cd13ffd6e9fc868185082a5e86ca0a92e4c24ee5b0585bc6514e0ab45865411::" providerId="AD" clId="Web-{86BE44A9-8030-4B57-94AC-D826F01DEFBA}" dt="2021-11-21T05:50:00.877" v="1158" actId="1076"/>
        <pc:sldMkLst>
          <pc:docMk/>
          <pc:sldMk cId="1433925117" sldId="257"/>
        </pc:sldMkLst>
        <pc:spChg chg="add del">
          <ac:chgData name="게스트 사용자" userId="S::urn:spo:anon#8cd13ffd6e9fc868185082a5e86ca0a92e4c24ee5b0585bc6514e0ab45865411::" providerId="AD" clId="Web-{86BE44A9-8030-4B57-94AC-D826F01DEFBA}" dt="2021-11-21T04:46:31.046" v="215"/>
          <ac:spMkLst>
            <pc:docMk/>
            <pc:sldMk cId="1433925117" sldId="257"/>
            <ac:spMk id="2" creationId="{5AA2376F-7860-4E83-BB32-5AD67875E296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29:01.277" v="586" actId="1076"/>
          <ac:spMkLst>
            <pc:docMk/>
            <pc:sldMk cId="1433925117" sldId="257"/>
            <ac:spMk id="2" creationId="{AACEC811-064E-4066-98FD-1CDD1D367248}"/>
          </ac:spMkLst>
        </pc:spChg>
        <pc:spChg chg="add">
          <ac:chgData name="게스트 사용자" userId="S::urn:spo:anon#8cd13ffd6e9fc868185082a5e86ca0a92e4c24ee5b0585bc6514e0ab45865411::" providerId="AD" clId="Web-{86BE44A9-8030-4B57-94AC-D826F01DEFBA}" dt="2021-11-21T05:21:36.780" v="573"/>
          <ac:spMkLst>
            <pc:docMk/>
            <pc:sldMk cId="1433925117" sldId="257"/>
            <ac:spMk id="4" creationId="{56E73A12-56E6-4D08-9486-9D87AE809BDF}"/>
          </ac:spMkLst>
        </pc:spChg>
        <pc:spChg chg="add">
          <ac:chgData name="게스트 사용자" userId="S::urn:spo:anon#8cd13ffd6e9fc868185082a5e86ca0a92e4c24ee5b0585bc6514e0ab45865411::" providerId="AD" clId="Web-{86BE44A9-8030-4B57-94AC-D826F01DEFBA}" dt="2021-11-21T05:04:58.984" v="449"/>
          <ac:spMkLst>
            <pc:docMk/>
            <pc:sldMk cId="1433925117" sldId="257"/>
            <ac:spMk id="4" creationId="{747C092C-CCCB-4B41-A41A-5CA074AA76CE}"/>
          </ac:spMkLst>
        </pc:spChg>
        <pc:spChg chg="del mod">
          <ac:chgData name="게스트 사용자" userId="S::urn:spo:anon#8cd13ffd6e9fc868185082a5e86ca0a92e4c24ee5b0585bc6514e0ab45865411::" providerId="AD" clId="Web-{86BE44A9-8030-4B57-94AC-D826F01DEFBA}" dt="2021-11-21T04:54:14.685" v="350"/>
          <ac:spMkLst>
            <pc:docMk/>
            <pc:sldMk cId="1433925117" sldId="257"/>
            <ac:spMk id="4" creationId="{AFD5A129-B23A-406C-8B2A-6D80EFB987EB}"/>
          </ac:spMkLst>
        </pc:spChg>
        <pc:spChg chg="add">
          <ac:chgData name="게스트 사용자" userId="S::urn:spo:anon#8cd13ffd6e9fc868185082a5e86ca0a92e4c24ee5b0585bc6514e0ab45865411::" providerId="AD" clId="Web-{86BE44A9-8030-4B57-94AC-D826F01DEFBA}" dt="2021-11-21T05:30:40.108" v="598"/>
          <ac:spMkLst>
            <pc:docMk/>
            <pc:sldMk cId="1433925117" sldId="257"/>
            <ac:spMk id="4" creationId="{B049DBB6-AE29-4799-9F87-60CDB5271ED0}"/>
          </ac:spMkLst>
        </pc:spChg>
        <pc:spChg chg="del">
          <ac:chgData name="게스트 사용자" userId="S::urn:spo:anon#8cd13ffd6e9fc868185082a5e86ca0a92e4c24ee5b0585bc6514e0ab45865411::" providerId="AD" clId="Web-{86BE44A9-8030-4B57-94AC-D826F01DEFBA}" dt="2021-11-21T04:54:14.669" v="349"/>
          <ac:spMkLst>
            <pc:docMk/>
            <pc:sldMk cId="1433925117" sldId="257"/>
            <ac:spMk id="5" creationId="{AEAF49C9-8E58-4DFB-88AB-04BF80B28703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06:30.957" v="453" actId="1076"/>
          <ac:spMkLst>
            <pc:docMk/>
            <pc:sldMk cId="1433925117" sldId="257"/>
            <ac:spMk id="7" creationId="{571B25EC-A56C-4F1A-9603-6BBE74CD1C23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5:17.496" v="141" actId="1076"/>
          <ac:spMkLst>
            <pc:docMk/>
            <pc:sldMk cId="1433925117" sldId="257"/>
            <ac:spMk id="9" creationId="{2CDB1611-1C34-4DE8-87F7-BF04D10789A8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06:30.973" v="454" actId="1076"/>
          <ac:spMkLst>
            <pc:docMk/>
            <pc:sldMk cId="1433925117" sldId="257"/>
            <ac:spMk id="11" creationId="{FA82649A-95F7-4F1E-9DBA-B0329846D7E2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49:09.270" v="242" actId="1076"/>
          <ac:spMkLst>
            <pc:docMk/>
            <pc:sldMk cId="1433925117" sldId="257"/>
            <ac:spMk id="13" creationId="{5DD434E9-577B-43AD-9751-AFE5DDA254A2}"/>
          </ac:spMkLst>
        </pc:spChg>
        <pc:spChg chg="add del mod">
          <ac:chgData name="게스트 사용자" userId="S::urn:spo:anon#8cd13ffd6e9fc868185082a5e86ca0a92e4c24ee5b0585bc6514e0ab45865411::" providerId="AD" clId="Web-{86BE44A9-8030-4B57-94AC-D826F01DEFBA}" dt="2021-11-21T04:59:13.959" v="407"/>
          <ac:spMkLst>
            <pc:docMk/>
            <pc:sldMk cId="1433925117" sldId="257"/>
            <ac:spMk id="15" creationId="{311684C8-3D4E-44CF-AE1A-7FF2B1E9CB3F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15:38.457" v="553" actId="1076"/>
          <ac:spMkLst>
            <pc:docMk/>
            <pc:sldMk cId="1433925117" sldId="257"/>
            <ac:spMk id="17" creationId="{7A1F82AD-8A8E-49B2-AC94-CE4E831F014E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15:38.473" v="554" actId="1076"/>
          <ac:spMkLst>
            <pc:docMk/>
            <pc:sldMk cId="1433925117" sldId="257"/>
            <ac:spMk id="19" creationId="{6B3E8C48-C403-47D7-86C5-ACC381B4D71C}"/>
          </ac:spMkLst>
        </pc:spChg>
        <pc:spChg chg="mod">
          <ac:chgData name="게스트 사용자" userId="S::urn:spo:anon#8cd13ffd6e9fc868185082a5e86ca0a92e4c24ee5b0585bc6514e0ab45865411::" providerId="AD" clId="Web-{86BE44A9-8030-4B57-94AC-D826F01DEFBA}" dt="2021-11-21T04:37:32.781" v="164" actId="20577"/>
          <ac:spMkLst>
            <pc:docMk/>
            <pc:sldMk cId="1433925117" sldId="257"/>
            <ac:spMk id="20" creationId="{88C765CD-BC3D-459E-A1C3-CFFBA0ECD428}"/>
          </ac:spMkLst>
        </pc:spChg>
        <pc:spChg chg="add del mod">
          <ac:chgData name="게스트 사용자" userId="S::urn:spo:anon#8cd13ffd6e9fc868185082a5e86ca0a92e4c24ee5b0585bc6514e0ab45865411::" providerId="AD" clId="Web-{86BE44A9-8030-4B57-94AC-D826F01DEFBA}" dt="2021-11-21T04:59:13.959" v="406"/>
          <ac:spMkLst>
            <pc:docMk/>
            <pc:sldMk cId="1433925117" sldId="257"/>
            <ac:spMk id="21" creationId="{1D06D03C-1BA1-4F87-B4ED-CAEB1BC73CBD}"/>
          </ac:spMkLst>
        </pc:spChg>
        <pc:spChg chg="mod">
          <ac:chgData name="게스트 사용자" userId="S::urn:spo:anon#8cd13ffd6e9fc868185082a5e86ca0a92e4c24ee5b0585bc6514e0ab45865411::" providerId="AD" clId="Web-{86BE44A9-8030-4B57-94AC-D826F01DEFBA}" dt="2021-11-21T05:20:38.169" v="555" actId="1076"/>
          <ac:spMkLst>
            <pc:docMk/>
            <pc:sldMk cId="1433925117" sldId="257"/>
            <ac:spMk id="22" creationId="{A5659647-D78B-44B4-952A-63E25F568447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02:56.903" v="426" actId="20577"/>
          <ac:spMkLst>
            <pc:docMk/>
            <pc:sldMk cId="1433925117" sldId="257"/>
            <ac:spMk id="23" creationId="{53A7A2F0-0BA3-484B-926A-39D49F973FE8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14:05.533" v="530" actId="1076"/>
          <ac:spMkLst>
            <pc:docMk/>
            <pc:sldMk cId="1433925117" sldId="257"/>
            <ac:spMk id="25" creationId="{0B134149-0B9C-443F-9731-F8CFC432919C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14:12.674" v="531" actId="1076"/>
          <ac:spMkLst>
            <pc:docMk/>
            <pc:sldMk cId="1433925117" sldId="257"/>
            <ac:spMk id="27" creationId="{C12350D6-1EFC-4393-949B-087115765B39}"/>
          </ac:spMkLst>
        </pc:spChg>
        <pc:spChg chg="del mod">
          <ac:chgData name="게스트 사용자" userId="S::urn:spo:anon#8cd13ffd6e9fc868185082a5e86ca0a92e4c24ee5b0585bc6514e0ab45865411::" providerId="AD" clId="Web-{86BE44A9-8030-4B57-94AC-D826F01DEFBA}" dt="2021-11-21T05:49:22.953" v="1126"/>
          <ac:spMkLst>
            <pc:docMk/>
            <pc:sldMk cId="1433925117" sldId="257"/>
            <ac:spMk id="28" creationId="{B6B453A9-94F7-46EC-B2CF-AA000D254EA6}"/>
          </ac:spMkLst>
        </pc:spChg>
        <pc:spChg chg="add del mod">
          <ac:chgData name="게스트 사용자" userId="S::urn:spo:anon#8cd13ffd6e9fc868185082a5e86ca0a92e4c24ee5b0585bc6514e0ab45865411::" providerId="AD" clId="Web-{86BE44A9-8030-4B57-94AC-D826F01DEFBA}" dt="2021-11-21T04:54:43.217" v="353"/>
          <ac:spMkLst>
            <pc:docMk/>
            <pc:sldMk cId="1433925117" sldId="257"/>
            <ac:spMk id="29" creationId="{7E6BCC2B-FCB0-4AE8-8D9A-85EDA746D98E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03:45.060" v="435" actId="1076"/>
          <ac:spMkLst>
            <pc:docMk/>
            <pc:sldMk cId="1433925117" sldId="257"/>
            <ac:spMk id="31" creationId="{BF6D3894-63F0-473D-923A-954333FD8D0D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46:39.656" v="217" actId="1076"/>
          <ac:spMkLst>
            <pc:docMk/>
            <pc:sldMk cId="1433925117" sldId="257"/>
            <ac:spMk id="32" creationId="{C0316362-91AB-4872-97A9-BDD7C7EB201D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03:45.076" v="436" actId="1076"/>
          <ac:spMkLst>
            <pc:docMk/>
            <pc:sldMk cId="1433925117" sldId="257"/>
            <ac:spMk id="33" creationId="{E5184FE0-E573-4CEB-8AED-ECCA5E91BC97}"/>
          </ac:spMkLst>
        </pc:spChg>
        <pc:spChg chg="add del">
          <ac:chgData name="게스트 사용자" userId="S::urn:spo:anon#8cd13ffd6e9fc868185082a5e86ca0a92e4c24ee5b0585bc6514e0ab45865411::" providerId="AD" clId="Web-{86BE44A9-8030-4B57-94AC-D826F01DEFBA}" dt="2021-11-21T04:37:09.452" v="158"/>
          <ac:spMkLst>
            <pc:docMk/>
            <pc:sldMk cId="1433925117" sldId="257"/>
            <ac:spMk id="34" creationId="{397CA7E8-8294-48A6-B84B-8B3D10782340}"/>
          </ac:spMkLst>
        </pc:spChg>
        <pc:spChg chg="mod">
          <ac:chgData name="게스트 사용자" userId="S::urn:spo:anon#8cd13ffd6e9fc868185082a5e86ca0a92e4c24ee5b0585bc6514e0ab45865411::" providerId="AD" clId="Web-{86BE44A9-8030-4B57-94AC-D826F01DEFBA}" dt="2021-11-21T04:46:37.281" v="216" actId="1076"/>
          <ac:spMkLst>
            <pc:docMk/>
            <pc:sldMk cId="1433925117" sldId="257"/>
            <ac:spMk id="34" creationId="{C470F413-806C-4257-9A78-84EA0F8AF1E3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51:39.837" v="304" actId="1076"/>
          <ac:spMkLst>
            <pc:docMk/>
            <pc:sldMk cId="1433925117" sldId="257"/>
            <ac:spMk id="35" creationId="{D904AD87-41FA-423E-901D-6F68AA3E04D5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53:03.448" v="340" actId="1076"/>
          <ac:spMkLst>
            <pc:docMk/>
            <pc:sldMk cId="1433925117" sldId="257"/>
            <ac:spMk id="36" creationId="{62F907CD-7392-45E0-B671-4F8E46A2E753}"/>
          </ac:spMkLst>
        </pc:spChg>
        <pc:spChg chg="add del mod">
          <ac:chgData name="게스트 사용자" userId="S::urn:spo:anon#8cd13ffd6e9fc868185082a5e86ca0a92e4c24ee5b0585bc6514e0ab45865411::" providerId="AD" clId="Web-{86BE44A9-8030-4B57-94AC-D826F01DEFBA}" dt="2021-11-21T04:39:52.754" v="185"/>
          <ac:spMkLst>
            <pc:docMk/>
            <pc:sldMk cId="1433925117" sldId="257"/>
            <ac:spMk id="40" creationId="{85A8D811-4E06-404F-B675-A69B185AC2DF}"/>
          </ac:spMkLst>
        </pc:spChg>
        <pc:spChg chg="mod">
          <ac:chgData name="게스트 사용자" userId="S::urn:spo:anon#8cd13ffd6e9fc868185082a5e86ca0a92e4c24ee5b0585bc6514e0ab45865411::" providerId="AD" clId="Web-{86BE44A9-8030-4B57-94AC-D826F01DEFBA}" dt="2021-11-21T05:50:00.877" v="1158" actId="1076"/>
          <ac:spMkLst>
            <pc:docMk/>
            <pc:sldMk cId="1433925117" sldId="257"/>
            <ac:spMk id="41" creationId="{2AE5C821-858F-4404-B5F0-758E14BE1D51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12:11.186" v="500" actId="1076"/>
          <ac:spMkLst>
            <pc:docMk/>
            <pc:sldMk cId="1433925117" sldId="257"/>
            <ac:spMk id="43" creationId="{74A55AE2-F2FE-41FA-82E1-06C203255AE4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29:14.668" v="587" actId="14100"/>
          <ac:spMkLst>
            <pc:docMk/>
            <pc:sldMk cId="1433925117" sldId="257"/>
            <ac:spMk id="44" creationId="{9ABCBB2B-FAD6-4A06-B055-25FD76630F78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12:11.201" v="501" actId="1076"/>
          <ac:spMkLst>
            <pc:docMk/>
            <pc:sldMk cId="1433925117" sldId="257"/>
            <ac:spMk id="45" creationId="{FE3E3D7D-DAFE-423D-BF0D-8F96CCC46AAA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30:50.343" v="601" actId="14100"/>
          <ac:spMkLst>
            <pc:docMk/>
            <pc:sldMk cId="1433925117" sldId="257"/>
            <ac:spMk id="46" creationId="{6800D96F-3CA2-4651-B5D9-861C646C4E07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03:45.092" v="437" actId="1076"/>
          <ac:spMkLst>
            <pc:docMk/>
            <pc:sldMk cId="1433925117" sldId="257"/>
            <ac:spMk id="47" creationId="{A6EB1FB3-180E-4BE0-9531-1B015BA73E52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21:34.233" v="572" actId="1076"/>
          <ac:spMkLst>
            <pc:docMk/>
            <pc:sldMk cId="1433925117" sldId="257"/>
            <ac:spMk id="48" creationId="{F1E54E59-014E-45D6-B399-CBB015EC7EB4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03:45.107" v="438" actId="1076"/>
          <ac:spMkLst>
            <pc:docMk/>
            <pc:sldMk cId="1433925117" sldId="257"/>
            <ac:spMk id="51" creationId="{75033FC9-FE8D-4FE2-929B-B47B71891484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03:45.123" v="439" actId="1076"/>
          <ac:spMkLst>
            <pc:docMk/>
            <pc:sldMk cId="1433925117" sldId="257"/>
            <ac:spMk id="52" creationId="{F1B0E94F-6084-4DB3-9786-54A62DC4741D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59:19.928" v="408" actId="1076"/>
          <ac:spMkLst>
            <pc:docMk/>
            <pc:sldMk cId="1433925117" sldId="257"/>
            <ac:spMk id="53" creationId="{80E65052-67CA-438E-89EB-5A6780F19BCA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30:53.952" v="602" actId="1076"/>
          <ac:spMkLst>
            <pc:docMk/>
            <pc:sldMk cId="1433925117" sldId="257"/>
            <ac:spMk id="53" creationId="{EF9E70B7-AA9A-402B-AECB-820E0079BDAF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59:24.162" v="410" actId="1076"/>
          <ac:spMkLst>
            <pc:docMk/>
            <pc:sldMk cId="1433925117" sldId="257"/>
            <ac:spMk id="54" creationId="{C04E3304-4EE1-4FD6-8D07-9BCA76FAA380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21:05.748" v="563" actId="20577"/>
          <ac:spMkLst>
            <pc:docMk/>
            <pc:sldMk cId="1433925117" sldId="257"/>
            <ac:spMk id="61" creationId="{970CF741-8515-49E7-9D3F-FA0B14ADCF27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5:21:12.029" v="567" actId="1076"/>
          <ac:spMkLst>
            <pc:docMk/>
            <pc:sldMk cId="1433925117" sldId="257"/>
            <ac:spMk id="62" creationId="{E4C88EBA-C847-4DC9-AE67-934C247F8696}"/>
          </ac:spMkLst>
        </pc:spChg>
        <pc:spChg chg="mod">
          <ac:chgData name="게스트 사용자" userId="S::urn:spo:anon#8cd13ffd6e9fc868185082a5e86ca0a92e4c24ee5b0585bc6514e0ab45865411::" providerId="AD" clId="Web-{86BE44A9-8030-4B57-94AC-D826F01DEFBA}" dt="2021-11-21T05:14:49.347" v="550" actId="20577"/>
          <ac:spMkLst>
            <pc:docMk/>
            <pc:sldMk cId="1433925117" sldId="257"/>
            <ac:spMk id="112" creationId="{074F928D-400F-48F9-8A19-85B45A6AD0EE}"/>
          </ac:spMkLst>
        </pc:spChg>
        <pc:spChg chg="mod">
          <ac:chgData name="게스트 사용자" userId="S::urn:spo:anon#8cd13ffd6e9fc868185082a5e86ca0a92e4c24ee5b0585bc6514e0ab45865411::" providerId="AD" clId="Web-{86BE44A9-8030-4B57-94AC-D826F01DEFBA}" dt="2021-11-21T05:20:39.653" v="556" actId="1076"/>
          <ac:spMkLst>
            <pc:docMk/>
            <pc:sldMk cId="1433925117" sldId="257"/>
            <ac:spMk id="156" creationId="{84D98FFB-19DD-46E5-AFEE-492269511665}"/>
          </ac:spMkLst>
        </pc:spChg>
        <pc:grpChg chg="mod">
          <ac:chgData name="게스트 사용자" userId="S::urn:spo:anon#8cd13ffd6e9fc868185082a5e86ca0a92e4c24ee5b0585bc6514e0ab45865411::" providerId="AD" clId="Web-{86BE44A9-8030-4B57-94AC-D826F01DEFBA}" dt="2021-11-21T05:29:20.903" v="590" actId="1076"/>
          <ac:grpSpMkLst>
            <pc:docMk/>
            <pc:sldMk cId="1433925117" sldId="257"/>
            <ac:grpSpMk id="56" creationId="{E80EEA94-53D2-4900-A559-DCFBACAA5068}"/>
          </ac:grpSpMkLst>
        </pc:grpChg>
        <pc:cxnChg chg="add mod">
          <ac:chgData name="게스트 사용자" userId="S::urn:spo:anon#8cd13ffd6e9fc868185082a5e86ca0a92e4c24ee5b0585bc6514e0ab45865411::" providerId="AD" clId="Web-{86BE44A9-8030-4B57-94AC-D826F01DEFBA}" dt="2021-11-21T05:30:20.467" v="594"/>
          <ac:cxnSpMkLst>
            <pc:docMk/>
            <pc:sldMk cId="1433925117" sldId="257"/>
            <ac:cxnSpMk id="3" creationId="{56ED43EE-305B-46F6-9D61-56DD033C66A1}"/>
          </ac:cxnSpMkLst>
        </pc:cxnChg>
        <pc:cxnChg chg="mod">
          <ac:chgData name="게스트 사용자" userId="S::urn:spo:anon#8cd13ffd6e9fc868185082a5e86ca0a92e4c24ee5b0585bc6514e0ab45865411::" providerId="AD" clId="Web-{86BE44A9-8030-4B57-94AC-D826F01DEFBA}" dt="2021-11-21T04:51:39.837" v="304" actId="1076"/>
          <ac:cxnSpMkLst>
            <pc:docMk/>
            <pc:sldMk cId="1433925117" sldId="257"/>
            <ac:cxnSpMk id="3" creationId="{8FEFBB22-6CB7-457B-84E9-507DE10D41EB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31:17.609" v="604"/>
          <ac:cxnSpMkLst>
            <pc:docMk/>
            <pc:sldMk cId="1433925117" sldId="257"/>
            <ac:cxnSpMk id="6" creationId="{61B101B2-6A9A-40DC-AD40-37A6A3073E7E}"/>
          </ac:cxnSpMkLst>
        </pc:cxnChg>
        <pc:cxnChg chg="add del">
          <ac:chgData name="게스트 사용자" userId="S::urn:spo:anon#8cd13ffd6e9fc868185082a5e86ca0a92e4c24ee5b0585bc6514e0ab45865411::" providerId="AD" clId="Web-{86BE44A9-8030-4B57-94AC-D826F01DEFBA}" dt="2021-11-21T05:31:48.298" v="609"/>
          <ac:cxnSpMkLst>
            <pc:docMk/>
            <pc:sldMk cId="1433925117" sldId="257"/>
            <ac:cxnSpMk id="8" creationId="{032329B9-5B4F-4635-A67E-912726818E8D}"/>
          </ac:cxnSpMkLst>
        </pc:cxnChg>
        <pc:cxnChg chg="add del mod">
          <ac:chgData name="게스트 사용자" userId="S::urn:spo:anon#8cd13ffd6e9fc868185082a5e86ca0a92e4c24ee5b0585bc6514e0ab45865411::" providerId="AD" clId="Web-{86BE44A9-8030-4B57-94AC-D826F01DEFBA}" dt="2021-11-21T05:31:48.298" v="608"/>
          <ac:cxnSpMkLst>
            <pc:docMk/>
            <pc:sldMk cId="1433925117" sldId="257"/>
            <ac:cxnSpMk id="10" creationId="{749848C7-2FDF-49A9-8F48-B90868D82C3C}"/>
          </ac:cxnSpMkLst>
        </pc:cxnChg>
        <pc:cxnChg chg="add del mod">
          <ac:chgData name="게스트 사용자" userId="S::urn:spo:anon#8cd13ffd6e9fc868185082a5e86ca0a92e4c24ee5b0585bc6514e0ab45865411::" providerId="AD" clId="Web-{86BE44A9-8030-4B57-94AC-D826F01DEFBA}" dt="2021-11-21T05:32:06.486" v="614"/>
          <ac:cxnSpMkLst>
            <pc:docMk/>
            <pc:sldMk cId="1433925117" sldId="257"/>
            <ac:cxnSpMk id="11" creationId="{30934584-EF5B-465D-B8F4-7A63F1EC29C8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33:11.300" v="630"/>
          <ac:cxnSpMkLst>
            <pc:docMk/>
            <pc:sldMk cId="1433925117" sldId="257"/>
            <ac:cxnSpMk id="12" creationId="{A6F04910-9689-41DA-9D04-5797EBD878E0}"/>
          </ac:cxnSpMkLst>
        </pc:cxnChg>
        <pc:cxnChg chg="mod">
          <ac:chgData name="게스트 사용자" userId="S::urn:spo:anon#8cd13ffd6e9fc868185082a5e86ca0a92e4c24ee5b0585bc6514e0ab45865411::" providerId="AD" clId="Web-{86BE44A9-8030-4B57-94AC-D826F01DEFBA}" dt="2021-11-21T05:02:56.903" v="425" actId="20577"/>
          <ac:cxnSpMkLst>
            <pc:docMk/>
            <pc:sldMk cId="1433925117" sldId="257"/>
            <ac:cxnSpMk id="12" creationId="{CFAB4C60-7FA6-42BC-88F7-79B6AF31009D}"/>
          </ac:cxnSpMkLst>
        </pc:cxnChg>
        <pc:cxnChg chg="mod">
          <ac:chgData name="게스트 사용자" userId="S::urn:spo:anon#8cd13ffd6e9fc868185082a5e86ca0a92e4c24ee5b0585bc6514e0ab45865411::" providerId="AD" clId="Web-{86BE44A9-8030-4B57-94AC-D826F01DEFBA}" dt="2021-11-21T04:46:45.719" v="219" actId="1076"/>
          <ac:cxnSpMkLst>
            <pc:docMk/>
            <pc:sldMk cId="1433925117" sldId="257"/>
            <ac:cxnSpMk id="14" creationId="{56873638-6D33-4437-AE60-1532D4C69C56}"/>
          </ac:cxnSpMkLst>
        </pc:cxnChg>
        <pc:cxnChg chg="add del mod">
          <ac:chgData name="게스트 사용자" userId="S::urn:spo:anon#8cd13ffd6e9fc868185082a5e86ca0a92e4c24ee5b0585bc6514e0ab45865411::" providerId="AD" clId="Web-{86BE44A9-8030-4B57-94AC-D826F01DEFBA}" dt="2021-11-21T04:38:37.142" v="175"/>
          <ac:cxnSpMkLst>
            <pc:docMk/>
            <pc:sldMk cId="1433925117" sldId="257"/>
            <ac:cxnSpMk id="37" creationId="{A3991259-C8D9-46E5-AA59-82127B95084E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4:46:26.593" v="214" actId="1076"/>
          <ac:cxnSpMkLst>
            <pc:docMk/>
            <pc:sldMk cId="1433925117" sldId="257"/>
            <ac:cxnSpMk id="38" creationId="{02175D8B-8F30-423D-9E1F-0E860D423EE9}"/>
          </ac:cxnSpMkLst>
        </pc:cxnChg>
        <pc:cxnChg chg="add del mod">
          <ac:chgData name="게스트 사용자" userId="S::urn:spo:anon#8cd13ffd6e9fc868185082a5e86ca0a92e4c24ee5b0585bc6514e0ab45865411::" providerId="AD" clId="Web-{86BE44A9-8030-4B57-94AC-D826F01DEFBA}" dt="2021-11-21T04:38:37.142" v="174"/>
          <ac:cxnSpMkLst>
            <pc:docMk/>
            <pc:sldMk cId="1433925117" sldId="257"/>
            <ac:cxnSpMk id="38" creationId="{A770DE6F-11FA-4D18-8A2E-FFEF0E18B500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4:46:18.530" v="212" actId="1076"/>
          <ac:cxnSpMkLst>
            <pc:docMk/>
            <pc:sldMk cId="1433925117" sldId="257"/>
            <ac:cxnSpMk id="39" creationId="{42A38083-3584-4DDB-9FEC-735FED73809E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4:49:35.395" v="253" actId="14100"/>
          <ac:cxnSpMkLst>
            <pc:docMk/>
            <pc:sldMk cId="1433925117" sldId="257"/>
            <ac:cxnSpMk id="40" creationId="{27242FE6-2EFD-4A01-84A1-91DC7DE1C05A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4:51:56.618" v="308" actId="14100"/>
          <ac:cxnSpMkLst>
            <pc:docMk/>
            <pc:sldMk cId="1433925117" sldId="257"/>
            <ac:cxnSpMk id="42" creationId="{FD0CC649-521E-4B3D-9E7B-1FD2EB8DDDBB}"/>
          </ac:cxnSpMkLst>
        </pc:cxnChg>
        <pc:cxnChg chg="mod">
          <ac:chgData name="게스트 사용자" userId="S::urn:spo:anon#8cd13ffd6e9fc868185082a5e86ca0a92e4c24ee5b0585bc6514e0ab45865411::" providerId="AD" clId="Web-{86BE44A9-8030-4B57-94AC-D826F01DEFBA}" dt="2021-11-21T04:54:14.685" v="350"/>
          <ac:cxnSpMkLst>
            <pc:docMk/>
            <pc:sldMk cId="1433925117" sldId="257"/>
            <ac:cxnSpMk id="46" creationId="{A5381EEF-1D4A-4E94-9285-B5CDA442F893}"/>
          </ac:cxnSpMkLst>
        </pc:cxnChg>
        <pc:cxnChg chg="add del mod">
          <ac:chgData name="게스트 사용자" userId="S::urn:spo:anon#8cd13ffd6e9fc868185082a5e86ca0a92e4c24ee5b0585bc6514e0ab45865411::" providerId="AD" clId="Web-{86BE44A9-8030-4B57-94AC-D826F01DEFBA}" dt="2021-11-21T05:21:58.546" v="577"/>
          <ac:cxnSpMkLst>
            <pc:docMk/>
            <pc:sldMk cId="1433925117" sldId="257"/>
            <ac:cxnSpMk id="50" creationId="{B7096108-7673-4D76-831B-4EAD93DA6658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05:27.188" v="452" actId="14100"/>
          <ac:cxnSpMkLst>
            <pc:docMk/>
            <pc:sldMk cId="1433925117" sldId="257"/>
            <ac:cxnSpMk id="53" creationId="{B1BF095D-E2FA-440D-AB9F-6414E8458A4C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14:18.939" v="533" actId="1076"/>
          <ac:cxnSpMkLst>
            <pc:docMk/>
            <pc:sldMk cId="1433925117" sldId="257"/>
            <ac:cxnSpMk id="54" creationId="{C93E0CA6-32FD-43E2-8A79-0EC65A06A1BE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00:10.007" v="418" actId="1076"/>
          <ac:cxnSpMkLst>
            <pc:docMk/>
            <pc:sldMk cId="1433925117" sldId="257"/>
            <ac:cxnSpMk id="55" creationId="{3C78EAA3-8BB2-4C2A-8027-A5BFA02CFFC7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15:32.488" v="552" actId="1076"/>
          <ac:cxnSpMkLst>
            <pc:docMk/>
            <pc:sldMk cId="1433925117" sldId="257"/>
            <ac:cxnSpMk id="55" creationId="{B1E3EE8C-C7F4-49E5-8063-84B66CA74BF4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04:52.094" v="448" actId="14100"/>
          <ac:cxnSpMkLst>
            <pc:docMk/>
            <pc:sldMk cId="1433925117" sldId="257"/>
            <ac:cxnSpMk id="56" creationId="{EDD82820-048E-47EA-8106-9C5778FBF54B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33:11.316" v="631"/>
          <ac:cxnSpMkLst>
            <pc:docMk/>
            <pc:sldMk cId="1433925117" sldId="257"/>
            <ac:cxnSpMk id="57" creationId="{219D1347-B40E-428F-81E3-9291A978E149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04:40.156" v="446" actId="1076"/>
          <ac:cxnSpMkLst>
            <pc:docMk/>
            <pc:sldMk cId="1433925117" sldId="257"/>
            <ac:cxnSpMk id="57" creationId="{4867F395-BC22-48AF-A5AC-39E1F09F9A41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22:05.437" v="579" actId="1076"/>
          <ac:cxnSpMkLst>
            <pc:docMk/>
            <pc:sldMk cId="1433925117" sldId="257"/>
            <ac:cxnSpMk id="60" creationId="{86F285D7-AB4D-4224-89E9-D89A4C02E1DC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21:41.608" v="574" actId="1076"/>
          <ac:cxnSpMkLst>
            <pc:docMk/>
            <pc:sldMk cId="1433925117" sldId="257"/>
            <ac:cxnSpMk id="64" creationId="{D38688C1-AF55-40AD-AAEC-C2E8FE8A4C54}"/>
          </ac:cxnSpMkLst>
        </pc:cxnChg>
        <pc:cxnChg chg="add mod">
          <ac:chgData name="게스트 사용자" userId="S::urn:spo:anon#8cd13ffd6e9fc868185082a5e86ca0a92e4c24ee5b0585bc6514e0ab45865411::" providerId="AD" clId="Web-{86BE44A9-8030-4B57-94AC-D826F01DEFBA}" dt="2021-11-21T05:21:52.296" v="576" actId="1076"/>
          <ac:cxnSpMkLst>
            <pc:docMk/>
            <pc:sldMk cId="1433925117" sldId="257"/>
            <ac:cxnSpMk id="67" creationId="{AE4FCC35-7876-49FA-88E4-BCD5877DA006}"/>
          </ac:cxnSpMkLst>
        </pc:cxnChg>
      </pc:sldChg>
      <pc:sldChg chg="addSp delSp modSp new del">
        <pc:chgData name="게스트 사용자" userId="S::urn:spo:anon#8cd13ffd6e9fc868185082a5e86ca0a92e4c24ee5b0585bc6514e0ab45865411::" providerId="AD" clId="Web-{86BE44A9-8030-4B57-94AC-D826F01DEFBA}" dt="2021-11-21T04:35:06.496" v="139"/>
        <pc:sldMkLst>
          <pc:docMk/>
          <pc:sldMk cId="911022273" sldId="258"/>
        </pc:sldMkLst>
        <pc:spChg chg="del">
          <ac:chgData name="게스트 사용자" userId="S::urn:spo:anon#8cd13ffd6e9fc868185082a5e86ca0a92e4c24ee5b0585bc6514e0ab45865411::" providerId="AD" clId="Web-{86BE44A9-8030-4B57-94AC-D826F01DEFBA}" dt="2021-11-21T04:29:46.721" v="15"/>
          <ac:spMkLst>
            <pc:docMk/>
            <pc:sldMk cId="911022273" sldId="258"/>
            <ac:spMk id="2" creationId="{C16C1DBF-C78B-4500-AA23-CA3F2533ED2E}"/>
          </ac:spMkLst>
        </pc:spChg>
        <pc:spChg chg="del">
          <ac:chgData name="게스트 사용자" userId="S::urn:spo:anon#8cd13ffd6e9fc868185082a5e86ca0a92e4c24ee5b0585bc6514e0ab45865411::" providerId="AD" clId="Web-{86BE44A9-8030-4B57-94AC-D826F01DEFBA}" dt="2021-11-21T04:29:49.846" v="16"/>
          <ac:spMkLst>
            <pc:docMk/>
            <pc:sldMk cId="911022273" sldId="258"/>
            <ac:spMk id="3" creationId="{E8792BFE-FA64-4764-B792-5EFF44AD10F2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1:20.692" v="43" actId="14100"/>
          <ac:spMkLst>
            <pc:docMk/>
            <pc:sldMk cId="911022273" sldId="258"/>
            <ac:spMk id="4" creationId="{8AA71AE9-77EE-4905-9223-2E8633A00590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0:32.644" v="36" actId="1076"/>
          <ac:spMkLst>
            <pc:docMk/>
            <pc:sldMk cId="911022273" sldId="258"/>
            <ac:spMk id="5" creationId="{44DCA36E-6597-4147-8645-DC37C1B5B60E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2:22.241" v="88" actId="20577"/>
          <ac:spMkLst>
            <pc:docMk/>
            <pc:sldMk cId="911022273" sldId="258"/>
            <ac:spMk id="6" creationId="{F05AC9E0-A62B-4135-AC3A-628D03791C56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2:00.756" v="72" actId="1076"/>
          <ac:spMkLst>
            <pc:docMk/>
            <pc:sldMk cId="911022273" sldId="258"/>
            <ac:spMk id="7" creationId="{4F954D8D-E800-4C30-9083-A15CCEE37069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2:39.288" v="94" actId="20577"/>
          <ac:spMkLst>
            <pc:docMk/>
            <pc:sldMk cId="911022273" sldId="258"/>
            <ac:spMk id="8" creationId="{48EA8D85-F8B1-4C36-8E07-D7996D599CC4}"/>
          </ac:spMkLst>
        </pc:spChg>
        <pc:spChg chg="add del">
          <ac:chgData name="게스트 사용자" userId="S::urn:spo:anon#8cd13ffd6e9fc868185082a5e86ca0a92e4c24ee5b0585bc6514e0ab45865411::" providerId="AD" clId="Web-{86BE44A9-8030-4B57-94AC-D826F01DEFBA}" dt="2021-11-21T04:31:57.662" v="71"/>
          <ac:spMkLst>
            <pc:docMk/>
            <pc:sldMk cId="911022273" sldId="258"/>
            <ac:spMk id="9" creationId="{5122E562-7724-4217-B328-51992E3FBB22}"/>
          </ac:spMkLst>
        </pc:spChg>
        <pc:spChg chg="add del">
          <ac:chgData name="게스트 사용자" userId="S::urn:spo:anon#8cd13ffd6e9fc868185082a5e86ca0a92e4c24ee5b0585bc6514e0ab45865411::" providerId="AD" clId="Web-{86BE44A9-8030-4B57-94AC-D826F01DEFBA}" dt="2021-11-21T04:31:57.662" v="70"/>
          <ac:spMkLst>
            <pc:docMk/>
            <pc:sldMk cId="911022273" sldId="258"/>
            <ac:spMk id="10" creationId="{4D85BF5A-A029-4180-85E4-6CDE3743CF94}"/>
          </ac:spMkLst>
        </pc:spChg>
        <pc:spChg chg="add del mod">
          <ac:chgData name="게스트 사용자" userId="S::urn:spo:anon#8cd13ffd6e9fc868185082a5e86ca0a92e4c24ee5b0585bc6514e0ab45865411::" providerId="AD" clId="Web-{86BE44A9-8030-4B57-94AC-D826F01DEFBA}" dt="2021-11-21T04:31:56.990" v="69"/>
          <ac:spMkLst>
            <pc:docMk/>
            <pc:sldMk cId="911022273" sldId="258"/>
            <ac:spMk id="11" creationId="{3A10E8C9-1FB7-49E0-9A5C-73D7B4C28257}"/>
          </ac:spMkLst>
        </pc:spChg>
        <pc:spChg chg="add del mod">
          <ac:chgData name="게스트 사용자" userId="S::urn:spo:anon#8cd13ffd6e9fc868185082a5e86ca0a92e4c24ee5b0585bc6514e0ab45865411::" providerId="AD" clId="Web-{86BE44A9-8030-4B57-94AC-D826F01DEFBA}" dt="2021-11-21T04:31:56.990" v="68"/>
          <ac:spMkLst>
            <pc:docMk/>
            <pc:sldMk cId="911022273" sldId="258"/>
            <ac:spMk id="12" creationId="{300F2752-B96D-4A8F-9272-35FD857979D0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2:03.912" v="76" actId="1076"/>
          <ac:spMkLst>
            <pc:docMk/>
            <pc:sldMk cId="911022273" sldId="258"/>
            <ac:spMk id="13" creationId="{1436247E-4ECF-4D24-8356-8A50CC9895CA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2:35.726" v="92" actId="20577"/>
          <ac:spMkLst>
            <pc:docMk/>
            <pc:sldMk cId="911022273" sldId="258"/>
            <ac:spMk id="14" creationId="{7A12DC24-1886-4265-A3F8-F8C6F6237C86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2:07.116" v="80" actId="1076"/>
          <ac:spMkLst>
            <pc:docMk/>
            <pc:sldMk cId="911022273" sldId="258"/>
            <ac:spMk id="15" creationId="{7E86A17C-B468-415C-9663-071DDA10D9FB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4:02.697" v="101" actId="20577"/>
          <ac:spMkLst>
            <pc:docMk/>
            <pc:sldMk cId="911022273" sldId="258"/>
            <ac:spMk id="16" creationId="{63428759-444D-4E1D-AB95-9A5788C1DAE5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4:06.588" v="104" actId="1076"/>
          <ac:spMkLst>
            <pc:docMk/>
            <pc:sldMk cId="911022273" sldId="258"/>
            <ac:spMk id="17" creationId="{8CD8E338-2C51-4111-8C31-FA69C64D70E0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4:06.588" v="105" actId="1076"/>
          <ac:spMkLst>
            <pc:docMk/>
            <pc:sldMk cId="911022273" sldId="258"/>
            <ac:spMk id="18" creationId="{3D406A75-A200-4A25-9E32-F33691C0CB9D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4:10.463" v="108" actId="1076"/>
          <ac:spMkLst>
            <pc:docMk/>
            <pc:sldMk cId="911022273" sldId="258"/>
            <ac:spMk id="19" creationId="{EE4A2FBC-5A21-40B0-9CF0-C18A384CBD53}"/>
          </ac:spMkLst>
        </pc:spChg>
        <pc:spChg chg="add mod">
          <ac:chgData name="게스트 사용자" userId="S::urn:spo:anon#8cd13ffd6e9fc868185082a5e86ca0a92e4c24ee5b0585bc6514e0ab45865411::" providerId="AD" clId="Web-{86BE44A9-8030-4B57-94AC-D826F01DEFBA}" dt="2021-11-21T04:34:10.463" v="109" actId="1076"/>
          <ac:spMkLst>
            <pc:docMk/>
            <pc:sldMk cId="911022273" sldId="258"/>
            <ac:spMk id="20" creationId="{20953CB1-0EB9-4559-A9A2-596A4AF1B026}"/>
          </ac:spMkLst>
        </pc:spChg>
      </pc:sldChg>
      <pc:sldChg chg="modSp">
        <pc:chgData name="게스트 사용자" userId="S::urn:spo:anon#8cd13ffd6e9fc868185082a5e86ca0a92e4c24ee5b0585bc6514e0ab45865411::" providerId="AD" clId="Web-{86BE44A9-8030-4B57-94AC-D826F01DEFBA}" dt="2021-11-21T05:40:54.673" v="717" actId="20577"/>
        <pc:sldMkLst>
          <pc:docMk/>
          <pc:sldMk cId="3756761460" sldId="265"/>
        </pc:sldMkLst>
        <pc:spChg chg="mod">
          <ac:chgData name="게스트 사용자" userId="S::urn:spo:anon#8cd13ffd6e9fc868185082a5e86ca0a92e4c24ee5b0585bc6514e0ab45865411::" providerId="AD" clId="Web-{86BE44A9-8030-4B57-94AC-D826F01DEFBA}" dt="2021-11-21T05:40:54.673" v="717" actId="20577"/>
          <ac:spMkLst>
            <pc:docMk/>
            <pc:sldMk cId="3756761460" sldId="265"/>
            <ac:spMk id="22" creationId="{A5659647-D78B-44B4-952A-63E25F568447}"/>
          </ac:spMkLst>
        </pc:spChg>
        <pc:spChg chg="mod">
          <ac:chgData name="게스트 사용자" userId="S::urn:spo:anon#8cd13ffd6e9fc868185082a5e86ca0a92e4c24ee5b0585bc6514e0ab45865411::" providerId="AD" clId="Web-{86BE44A9-8030-4B57-94AC-D826F01DEFBA}" dt="2021-11-21T05:40:51.860" v="716" actId="20577"/>
          <ac:spMkLst>
            <pc:docMk/>
            <pc:sldMk cId="3756761460" sldId="265"/>
            <ac:spMk id="36" creationId="{62F907CD-7392-45E0-B671-4F8E46A2E753}"/>
          </ac:spMkLst>
        </pc:spChg>
      </pc:sldChg>
      <pc:sldChg chg="addSp modSp">
        <pc:chgData name="게스트 사용자" userId="S::urn:spo:anon#8cd13ffd6e9fc868185082a5e86ca0a92e4c24ee5b0585bc6514e0ab45865411::" providerId="AD" clId="Web-{86BE44A9-8030-4B57-94AC-D826F01DEFBA}" dt="2021-11-21T05:47:57.185" v="1125" actId="1076"/>
        <pc:sldMkLst>
          <pc:docMk/>
          <pc:sldMk cId="432486856" sldId="266"/>
        </pc:sldMkLst>
        <pc:spChg chg="mod">
          <ac:chgData name="게스트 사용자" userId="S::urn:spo:anon#8cd13ffd6e9fc868185082a5e86ca0a92e4c24ee5b0585bc6514e0ab45865411::" providerId="AD" clId="Web-{86BE44A9-8030-4B57-94AC-D826F01DEFBA}" dt="2021-11-21T05:47:57.185" v="1125" actId="1076"/>
          <ac:spMkLst>
            <pc:docMk/>
            <pc:sldMk cId="432486856" sldId="266"/>
            <ac:spMk id="28" creationId="{B6B453A9-94F7-46EC-B2CF-AA000D254EA6}"/>
          </ac:spMkLst>
        </pc:spChg>
        <pc:spChg chg="mod">
          <ac:chgData name="게스트 사용자" userId="S::urn:spo:anon#8cd13ffd6e9fc868185082a5e86ca0a92e4c24ee5b0585bc6514e0ab45865411::" providerId="AD" clId="Web-{86BE44A9-8030-4B57-94AC-D826F01DEFBA}" dt="2021-11-21T05:47:49.075" v="1123" actId="1076"/>
          <ac:spMkLst>
            <pc:docMk/>
            <pc:sldMk cId="432486856" sldId="266"/>
            <ac:spMk id="41" creationId="{2AE5C821-858F-4404-B5F0-758E14BE1D51}"/>
          </ac:spMkLst>
        </pc:spChg>
        <pc:graphicFrameChg chg="add mod modGraphic">
          <ac:chgData name="게스트 사용자" userId="S::urn:spo:anon#8cd13ffd6e9fc868185082a5e86ca0a92e4c24ee5b0585bc6514e0ab45865411::" providerId="AD" clId="Web-{86BE44A9-8030-4B57-94AC-D826F01DEFBA}" dt="2021-11-21T05:45:21.493" v="1122"/>
          <ac:graphicFrameMkLst>
            <pc:docMk/>
            <pc:sldMk cId="432486856" sldId="266"/>
            <ac:graphicFrameMk id="6" creationId="{00A0FD83-431A-48AF-B6D4-BC815286FBA8}"/>
          </ac:graphicFrameMkLst>
        </pc:graphicFrameChg>
      </pc:sldChg>
      <pc:sldChg chg="new del">
        <pc:chgData name="게스트 사용자" userId="S::urn:spo:anon#8cd13ffd6e9fc868185082a5e86ca0a92e4c24ee5b0585bc6514e0ab45865411::" providerId="AD" clId="Web-{86BE44A9-8030-4B57-94AC-D826F01DEFBA}" dt="2021-11-21T05:38:11.871" v="633"/>
        <pc:sldMkLst>
          <pc:docMk/>
          <pc:sldMk cId="356354231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365FBFE-9FF4-4F11-804A-7562E20C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817535"/>
            <a:ext cx="6900546" cy="3951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AGV(Automated Guided Vehicle, </a:t>
            </a:r>
            <a:r>
              <a:rPr lang="ko-KR" alt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자동 운반 차량</a:t>
            </a:r>
            <a:r>
              <a:rPr lang="en-US" altLang="ko-KR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 </a:t>
            </a:r>
            <a:r>
              <a:rPr lang="ko-KR" altLang="en-US" sz="1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통신 과제</a:t>
            </a:r>
            <a:endParaRPr lang="en-US" altLang="ko-KR" sz="17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F9740-7187-4746-92E2-4EF67C58516A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스마트 </a:t>
            </a:r>
            <a:r>
              <a:rPr lang="en-US" altLang="ko-KR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F&amp;C </a:t>
            </a:r>
            <a:r>
              <a:rPr lang="ko-KR" alt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사업부 스마트물류솔루션팀</a:t>
            </a:r>
            <a:endParaRPr lang="en-US" altLang="ko-KR" sz="2400" b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AF081-3B9E-46E8-9E69-F66059AA42E6}"/>
              </a:ext>
            </a:extLst>
          </p:cNvPr>
          <p:cNvSpPr txBox="1"/>
          <p:nvPr/>
        </p:nvSpPr>
        <p:spPr>
          <a:xfrm>
            <a:off x="10389268" y="4827278"/>
            <a:ext cx="1640305" cy="1308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ko-KR" sz="1600" b="1">
                <a:latin typeface="Malgun Gothic"/>
                <a:ea typeface="Malgun Gothic"/>
              </a:rPr>
              <a:t>인턴 </a:t>
            </a:r>
            <a:r>
              <a:rPr lang="ko-KR" altLang="en-US" sz="1600" b="1" err="1">
                <a:latin typeface="Malgun Gothic"/>
                <a:ea typeface="Malgun Gothic"/>
              </a:rPr>
              <a:t>공종훈</a:t>
            </a:r>
            <a:endParaRPr lang="en-US" altLang="ko-KR" sz="1600" b="1">
              <a:latin typeface="맑은 고딕" panose="020F0502020204030204"/>
              <a:ea typeface="맑은 고딕" panose="020F0502020204030204"/>
            </a:endParaRPr>
          </a:p>
          <a:p>
            <a:pPr algn="ctr">
              <a:spcAft>
                <a:spcPts val="600"/>
              </a:spcAft>
            </a:pPr>
            <a:r>
              <a:rPr lang="ko-KR" altLang="en-US" sz="1600" b="1">
                <a:latin typeface="Malgun Gothic"/>
                <a:ea typeface="Malgun Gothic"/>
              </a:rPr>
              <a:t>인턴</a:t>
            </a:r>
            <a:r>
              <a:rPr lang="ko-KR" sz="1600" b="1">
                <a:latin typeface="Malgun Gothic"/>
                <a:ea typeface="Malgun Gothic"/>
              </a:rPr>
              <a:t> </a:t>
            </a:r>
            <a:r>
              <a:rPr lang="ko-KR" altLang="en-US" sz="1600" b="1">
                <a:latin typeface="Malgun Gothic"/>
                <a:ea typeface="Malgun Gothic"/>
              </a:rPr>
              <a:t>신성종</a:t>
            </a:r>
            <a:endParaRPr lang="en-US" altLang="ko-KR" sz="1600" b="1">
              <a:latin typeface="맑은 고딕" panose="020F0502020204030204"/>
              <a:ea typeface="맑은 고딕" panose="020F0502020204030204"/>
            </a:endParaRPr>
          </a:p>
          <a:p>
            <a:pPr algn="ctr">
              <a:spcAft>
                <a:spcPts val="600"/>
              </a:spcAft>
            </a:pPr>
            <a:r>
              <a:rPr lang="ko-KR" altLang="en-US" sz="1600" b="1">
                <a:latin typeface="Malgun Gothic"/>
                <a:ea typeface="Malgun Gothic"/>
              </a:rPr>
              <a:t>인턴</a:t>
            </a:r>
            <a:r>
              <a:rPr lang="ko-KR" sz="1600" b="1">
                <a:latin typeface="Malgun Gothic"/>
                <a:ea typeface="Malgun Gothic"/>
              </a:rPr>
              <a:t> </a:t>
            </a:r>
            <a:r>
              <a:rPr lang="ko-KR" altLang="en-US" sz="1600" b="1">
                <a:latin typeface="Malgun Gothic"/>
                <a:ea typeface="Malgun Gothic"/>
              </a:rPr>
              <a:t>이경재</a:t>
            </a:r>
            <a:endParaRPr lang="ko-KR" sz="1600" b="1">
              <a:latin typeface="맑은 고딕" panose="020F0502020204030204"/>
              <a:ea typeface="맑은 고딕"/>
            </a:endParaRPr>
          </a:p>
          <a:p>
            <a:pPr algn="ctr">
              <a:spcAft>
                <a:spcPts val="600"/>
              </a:spcAft>
            </a:pPr>
            <a:r>
              <a:rPr lang="ko-KR" altLang="en-US" sz="1600" b="1">
                <a:latin typeface="Malgun Gothic"/>
                <a:ea typeface="Malgun Gothic"/>
              </a:rPr>
              <a:t>인턴</a:t>
            </a:r>
            <a:r>
              <a:rPr lang="ko-KR" sz="1600" b="1">
                <a:latin typeface="Malgun Gothic"/>
                <a:ea typeface="Malgun Gothic"/>
              </a:rPr>
              <a:t> </a:t>
            </a:r>
            <a:r>
              <a:rPr lang="ko-KR" sz="1600" b="1" err="1">
                <a:latin typeface="Malgun Gothic"/>
                <a:ea typeface="Malgun Gothic"/>
              </a:rPr>
              <a:t>채정의</a:t>
            </a:r>
            <a:endParaRPr lang="ko-KR" sz="1600" b="1" err="1">
              <a:ea typeface="맑은 고딕"/>
            </a:endParaRPr>
          </a:p>
        </p:txBody>
      </p:sp>
      <p:pic>
        <p:nvPicPr>
          <p:cNvPr id="30" name="그림 5">
            <a:extLst>
              <a:ext uri="{FF2B5EF4-FFF2-40B4-BE49-F238E27FC236}">
                <a16:creationId xmlns:a16="http://schemas.microsoft.com/office/drawing/2014/main" id="{FCEF734E-1960-480F-96A7-5927D447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6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 descr="텍스트, 가구, 파일이(가) 표시된 사진&#10;&#10;자동 생성된 설명">
            <a:extLst>
              <a:ext uri="{FF2B5EF4-FFF2-40B4-BE49-F238E27FC236}">
                <a16:creationId xmlns:a16="http://schemas.microsoft.com/office/drawing/2014/main" id="{2566CD5B-C662-4F67-B665-55E0FDA4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36" y="2566026"/>
            <a:ext cx="975815" cy="1388945"/>
          </a:xfrm>
          <a:prstGeom prst="rect">
            <a:avLst/>
          </a:prstGeom>
        </p:spPr>
      </p:pic>
      <p:pic>
        <p:nvPicPr>
          <p:cNvPr id="9" name="그림 9">
            <a:extLst>
              <a:ext uri="{FF2B5EF4-FFF2-40B4-BE49-F238E27FC236}">
                <a16:creationId xmlns:a16="http://schemas.microsoft.com/office/drawing/2014/main" id="{3F7DF525-6E35-43EA-8C19-FE97B5860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978" y="2562651"/>
            <a:ext cx="1586553" cy="138013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76D87C-EA4A-4E6B-BFCF-3A0AFE7C1CA4}"/>
              </a:ext>
            </a:extLst>
          </p:cNvPr>
          <p:cNvCxnSpPr/>
          <p:nvPr/>
        </p:nvCxnSpPr>
        <p:spPr>
          <a:xfrm>
            <a:off x="3809001" y="3097128"/>
            <a:ext cx="3832057" cy="12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06DCF72-3342-457A-BFBD-42F07D4043D7}"/>
              </a:ext>
            </a:extLst>
          </p:cNvPr>
          <p:cNvCxnSpPr>
            <a:cxnSpLocks/>
          </p:cNvCxnSpPr>
          <p:nvPr/>
        </p:nvCxnSpPr>
        <p:spPr>
          <a:xfrm flipH="1" flipV="1">
            <a:off x="3811005" y="3269581"/>
            <a:ext cx="3828048" cy="80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E62754-8910-4CB4-9886-142805E66DAF}"/>
              </a:ext>
            </a:extLst>
          </p:cNvPr>
          <p:cNvSpPr txBox="1"/>
          <p:nvPr/>
        </p:nvSpPr>
        <p:spPr>
          <a:xfrm>
            <a:off x="4826396" y="2325636"/>
            <a:ext cx="20714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err="1">
                <a:ea typeface="맑은 고딕"/>
              </a:rPr>
              <a:t>AGV_상태요청</a:t>
            </a:r>
            <a:r>
              <a:rPr lang="ko-KR" altLang="en-US" sz="1400" b="1">
                <a:ea typeface="맑은 고딕"/>
              </a:rPr>
              <a:t>(50msec)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0FDAA-913C-464F-A3D1-EEE8C571C001}"/>
              </a:ext>
            </a:extLst>
          </p:cNvPr>
          <p:cNvSpPr txBox="1"/>
          <p:nvPr/>
        </p:nvSpPr>
        <p:spPr>
          <a:xfrm>
            <a:off x="4823892" y="2700436"/>
            <a:ext cx="211154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b="1" err="1">
                <a:ea typeface="맑은 고딕"/>
              </a:rPr>
              <a:t>AGV_이동명령</a:t>
            </a:r>
            <a:r>
              <a:rPr lang="ko-KR" altLang="en-US" sz="1400" b="1">
                <a:ea typeface="맑은 고딕"/>
              </a:rPr>
              <a:t>(50msec)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AAC0B-3848-4F52-8353-35FECD0A7A0D}"/>
              </a:ext>
            </a:extLst>
          </p:cNvPr>
          <p:cNvSpPr txBox="1"/>
          <p:nvPr/>
        </p:nvSpPr>
        <p:spPr>
          <a:xfrm>
            <a:off x="4824663" y="3431005"/>
            <a:ext cx="223185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 err="1">
                <a:ea typeface="맑은 고딕"/>
              </a:rPr>
              <a:t>AGV_상태보고</a:t>
            </a:r>
            <a:r>
              <a:rPr lang="ko-KR" altLang="en-US" sz="1400" b="1">
                <a:ea typeface="맑은 고딕"/>
              </a:rPr>
              <a:t> (50msec)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8D321-75AA-4789-8BE7-23C6625B244D}"/>
              </a:ext>
            </a:extLst>
          </p:cNvPr>
          <p:cNvSpPr txBox="1"/>
          <p:nvPr/>
        </p:nvSpPr>
        <p:spPr>
          <a:xfrm>
            <a:off x="4824663" y="3852110"/>
            <a:ext cx="26429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b="1">
                <a:ea typeface="맑은 고딕"/>
              </a:rPr>
              <a:t>알람 </a:t>
            </a:r>
            <a:r>
              <a:rPr lang="ko-KR" altLang="en-US" sz="1400" b="1" err="1">
                <a:ea typeface="맑은 고딕"/>
              </a:rPr>
              <a:t>발생_해제</a:t>
            </a:r>
            <a:r>
              <a:rPr lang="ko-KR" altLang="en-US" sz="1400" b="1">
                <a:ea typeface="맑은 고딕"/>
              </a:rPr>
              <a:t> (1000msec)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2EA2A1-C69F-4F49-A782-40D88C1A0EB4}"/>
              </a:ext>
            </a:extLst>
          </p:cNvPr>
          <p:cNvSpPr txBox="1"/>
          <p:nvPr/>
        </p:nvSpPr>
        <p:spPr>
          <a:xfrm>
            <a:off x="2608847" y="3952373"/>
            <a:ext cx="918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>
                <a:ea typeface="맑은 고딕"/>
              </a:rPr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4F0408-EFA9-4789-95C5-FB5CC94F48B7}"/>
              </a:ext>
            </a:extLst>
          </p:cNvPr>
          <p:cNvSpPr txBox="1"/>
          <p:nvPr/>
        </p:nvSpPr>
        <p:spPr>
          <a:xfrm>
            <a:off x="8233610" y="3952373"/>
            <a:ext cx="918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b="1" err="1">
                <a:ea typeface="맑은 고딕"/>
              </a:rPr>
              <a:t>Client</a:t>
            </a:r>
            <a:endParaRPr lang="ko-KR" b="1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BC1C2-DC06-4C51-94F7-8F250C5BF030}"/>
              </a:ext>
            </a:extLst>
          </p:cNvPr>
          <p:cNvSpPr txBox="1"/>
          <p:nvPr/>
        </p:nvSpPr>
        <p:spPr>
          <a:xfrm>
            <a:off x="372978" y="443164"/>
            <a:ext cx="171049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ko-KR" altLang="en-US" sz="1400" b="1">
                <a:ea typeface="맑은 고딕"/>
              </a:rPr>
              <a:t>통신</a:t>
            </a:r>
            <a:r>
              <a:rPr lang="ko-KR" altLang="en-US" sz="1400">
                <a:ea typeface="맑은 고딕"/>
              </a:rPr>
              <a:t> : </a:t>
            </a:r>
            <a:r>
              <a:rPr lang="ko-KR" altLang="en-US" sz="1400" err="1">
                <a:ea typeface="맑은 고딕"/>
              </a:rPr>
              <a:t>Socket</a:t>
            </a:r>
            <a:endParaRPr lang="ko-KR" altLang="en-US" sz="1400">
              <a:ea typeface="맑은 고딕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1400" b="1">
                <a:ea typeface="맑은 고딕"/>
              </a:rPr>
              <a:t>서버</a:t>
            </a:r>
            <a:r>
              <a:rPr lang="ko-KR" altLang="en-US" sz="1400">
                <a:ea typeface="맑은 고딕"/>
              </a:rPr>
              <a:t> : </a:t>
            </a:r>
            <a:r>
              <a:rPr lang="ko-KR" altLang="en-US" sz="1400" err="1">
                <a:ea typeface="맑은 고딕"/>
              </a:rPr>
              <a:t>Flask</a:t>
            </a:r>
            <a:endParaRPr lang="ko-KR" altLang="en-US" sz="1400">
              <a:ea typeface="맑은 고딕"/>
            </a:endParaRPr>
          </a:p>
          <a:p>
            <a:pPr marL="285750" indent="-285750">
              <a:buFont typeface="Wingdings"/>
              <a:buChar char="§"/>
            </a:pPr>
            <a:r>
              <a:rPr lang="ko-KR" altLang="en-US" sz="1400" b="1">
                <a:ea typeface="맑은 고딕"/>
              </a:rPr>
              <a:t>언어</a:t>
            </a:r>
            <a:r>
              <a:rPr lang="ko-KR" altLang="en-US" sz="1400">
                <a:ea typeface="맑은 고딕"/>
              </a:rPr>
              <a:t> : </a:t>
            </a:r>
            <a:r>
              <a:rPr lang="ko-KR" altLang="en-US" sz="1400" err="1">
                <a:ea typeface="맑은 고딕"/>
              </a:rPr>
              <a:t>Python</a:t>
            </a:r>
            <a:endParaRPr lang="ko-KR" altLang="en-US" sz="1400">
              <a:ea typeface="맑은 고딕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671BD379-0C74-4732-BD85-903FF881F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37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4EC770-5E6D-4185-A432-559C5A992D20}"/>
              </a:ext>
            </a:extLst>
          </p:cNvPr>
          <p:cNvSpPr txBox="1"/>
          <p:nvPr/>
        </p:nvSpPr>
        <p:spPr>
          <a:xfrm>
            <a:off x="8414083" y="2177715"/>
            <a:ext cx="36455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>
                <a:ea typeface="+mn-lt"/>
                <a:cs typeface="+mn-lt"/>
              </a:rPr>
              <a:t>{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"DATA_TYPE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 "</a:t>
            </a:r>
            <a:r>
              <a:rPr lang="ko-KR" sz="1200" err="1">
                <a:ea typeface="+mn-lt"/>
                <a:cs typeface="+mn-lt"/>
              </a:rPr>
              <a:t>report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"AGV_NO</a:t>
            </a:r>
            <a:r>
              <a:rPr lang="en-US" altLang="ko-KR" sz="1200">
                <a:ea typeface="+mn-lt"/>
                <a:cs typeface="+mn-lt"/>
              </a:rPr>
              <a:t>" :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"AGV00001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"LOCATION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sz="1200">
                <a:ea typeface="+mn-lt"/>
                <a:cs typeface="+mn-lt"/>
              </a:rPr>
              <a:t>00010002",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"MAX_VELOCITY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 "</a:t>
            </a:r>
            <a:r>
              <a:rPr lang="ko-KR" sz="1200">
                <a:ea typeface="+mn-lt"/>
                <a:cs typeface="+mn-lt"/>
              </a:rPr>
              <a:t>2.5",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"TILT_MAX_ANGLE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 "</a:t>
            </a:r>
            <a:r>
              <a:rPr lang="ko-KR" sz="1200">
                <a:ea typeface="+mn-lt"/>
                <a:cs typeface="+mn-lt"/>
              </a:rPr>
              <a:t>20",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"BELT_MAX_SPEED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sz="1200">
                <a:ea typeface="+mn-lt"/>
                <a:cs typeface="+mn-lt"/>
              </a:rPr>
              <a:t>1.5",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"COMMAND_WAIT_TIME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 "</a:t>
            </a:r>
            <a:r>
              <a:rPr lang="ko-KR" sz="1200">
                <a:ea typeface="+mn-lt"/>
                <a:cs typeface="+mn-lt"/>
              </a:rPr>
              <a:t>10",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"MIN_VOLTAGE</a:t>
            </a:r>
            <a:r>
              <a:rPr lang="en-US" altLang="ko-KR" sz="1200">
                <a:ea typeface="+mn-lt"/>
                <a:cs typeface="+mn-lt"/>
              </a:rPr>
              <a:t>" :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sz="1200">
                <a:ea typeface="+mn-lt"/>
                <a:cs typeface="+mn-lt"/>
              </a:rPr>
              <a:t>15.6",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"BATTERY_LVL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sz="1200">
                <a:ea typeface="+mn-lt"/>
                <a:cs typeface="+mn-lt"/>
              </a:rPr>
              <a:t>30",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"AGV_FIRMWARE_VERSION</a:t>
            </a:r>
            <a:r>
              <a:rPr lang="en-US" altLang="ko-KR" sz="1200">
                <a:ea typeface="+mn-lt"/>
                <a:cs typeface="+mn-lt"/>
              </a:rPr>
              <a:t>"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 "</a:t>
            </a:r>
            <a:r>
              <a:rPr lang="ko-KR" sz="1200">
                <a:ea typeface="+mn-lt"/>
                <a:cs typeface="+mn-lt"/>
              </a:rPr>
              <a:t>1.01"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}</a:t>
            </a:r>
            <a:endParaRPr lang="ko-KR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E05BCF1-6A06-4D1E-91A4-DF5C7FD01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45144"/>
              </p:ext>
            </p:extLst>
          </p:nvPr>
        </p:nvGraphicFramePr>
        <p:xfrm>
          <a:off x="431131" y="1955131"/>
          <a:ext cx="7630498" cy="281088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11342">
                  <a:extLst>
                    <a:ext uri="{9D8B030D-6E8A-4147-A177-3AD203B41FA5}">
                      <a16:colId xmlns:a16="http://schemas.microsoft.com/office/drawing/2014/main" val="389043469"/>
                    </a:ext>
                  </a:extLst>
                </a:gridCol>
                <a:gridCol w="976609">
                  <a:extLst>
                    <a:ext uri="{9D8B030D-6E8A-4147-A177-3AD203B41FA5}">
                      <a16:colId xmlns:a16="http://schemas.microsoft.com/office/drawing/2014/main" val="1233319881"/>
                    </a:ext>
                  </a:extLst>
                </a:gridCol>
                <a:gridCol w="1754605">
                  <a:extLst>
                    <a:ext uri="{9D8B030D-6E8A-4147-A177-3AD203B41FA5}">
                      <a16:colId xmlns:a16="http://schemas.microsoft.com/office/drawing/2014/main" val="4074784396"/>
                    </a:ext>
                  </a:extLst>
                </a:gridCol>
                <a:gridCol w="651707">
                  <a:extLst>
                    <a:ext uri="{9D8B030D-6E8A-4147-A177-3AD203B41FA5}">
                      <a16:colId xmlns:a16="http://schemas.microsoft.com/office/drawing/2014/main" val="361555836"/>
                    </a:ext>
                  </a:extLst>
                </a:gridCol>
                <a:gridCol w="681788">
                  <a:extLst>
                    <a:ext uri="{9D8B030D-6E8A-4147-A177-3AD203B41FA5}">
                      <a16:colId xmlns:a16="http://schemas.microsoft.com/office/drawing/2014/main" val="1894212342"/>
                    </a:ext>
                  </a:extLst>
                </a:gridCol>
                <a:gridCol w="711867">
                  <a:extLst>
                    <a:ext uri="{9D8B030D-6E8A-4147-A177-3AD203B41FA5}">
                      <a16:colId xmlns:a16="http://schemas.microsoft.com/office/drawing/2014/main" val="1799222167"/>
                    </a:ext>
                  </a:extLst>
                </a:gridCol>
                <a:gridCol w="2342580">
                  <a:extLst>
                    <a:ext uri="{9D8B030D-6E8A-4147-A177-3AD203B41FA5}">
                      <a16:colId xmlns:a16="http://schemas.microsoft.com/office/drawing/2014/main" val="3457153573"/>
                    </a:ext>
                  </a:extLst>
                </a:gridCol>
              </a:tblGrid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af-ZA" sz="1000" b="1">
                          <a:effectLst/>
                        </a:rPr>
                        <a:t>SEQ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b="1" err="1">
                          <a:effectLst/>
                        </a:rPr>
                        <a:t>Structure</a:t>
                      </a:r>
                      <a:endParaRPr lang="af-ZA" sz="1000" b="1">
                        <a:effectLst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b="1">
                          <a:effectLst/>
                        </a:rPr>
                        <a:t>Level1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b="1">
                          <a:effectLst/>
                        </a:rPr>
                        <a:t>Level2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b="1">
                          <a:effectLst/>
                        </a:rPr>
                        <a:t>Level3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b="1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b="1" err="1">
                          <a:effectLst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497224"/>
                  </a:ext>
                </a:extLst>
              </a:tr>
              <a:tr h="23452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JSON </a:t>
                      </a:r>
                      <a:r>
                        <a:rPr lang="af-ZA" sz="1000" err="1">
                          <a:effectLst/>
                        </a:rPr>
                        <a:t>Object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DATA_TYPE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 </a:t>
                      </a:r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723768"/>
                  </a:ext>
                </a:extLst>
              </a:tr>
              <a:tr h="2540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AGV_NO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AGVNo</a:t>
                      </a:r>
                      <a:r>
                        <a:rPr lang="af-ZA" sz="1000">
                          <a:effectLst/>
                        </a:rPr>
                        <a:t> (</a:t>
                      </a:r>
                      <a:r>
                        <a:rPr lang="ko-KR" altLang="en-US" sz="1000">
                          <a:effectLst/>
                        </a:rPr>
                        <a:t>전체</a:t>
                      </a:r>
                      <a:r>
                        <a:rPr lang="en-US" altLang="ko-KR" sz="1000">
                          <a:effectLst/>
                        </a:rPr>
                        <a:t>: </a:t>
                      </a:r>
                      <a:r>
                        <a:rPr lang="af-ZA" sz="1000">
                          <a:effectLst/>
                        </a:rPr>
                        <a:t>AGV99999)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879805"/>
                  </a:ext>
                </a:extLst>
              </a:tr>
              <a:tr h="2442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LOCATION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현재 위치 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af-ZA" sz="1000" err="1">
                          <a:effectLst/>
                        </a:rPr>
                        <a:t>Cell</a:t>
                      </a:r>
                      <a:r>
                        <a:rPr lang="af-ZA" sz="1000">
                          <a:effectLst/>
                        </a:rPr>
                        <a:t> ID)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956391"/>
                  </a:ext>
                </a:extLst>
              </a:tr>
              <a:tr h="2442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MAX_VELOCITY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max</a:t>
                      </a:r>
                      <a:r>
                        <a:rPr lang="af-ZA" sz="1000">
                          <a:effectLst/>
                        </a:rPr>
                        <a:t> </a:t>
                      </a:r>
                      <a:r>
                        <a:rPr lang="af-ZA" sz="1000" err="1">
                          <a:effectLst/>
                        </a:rPr>
                        <a:t>velocity</a:t>
                      </a:r>
                      <a:r>
                        <a:rPr lang="af-ZA" sz="1000">
                          <a:effectLst/>
                        </a:rPr>
                        <a:t>(ex: 2.5 m/s)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274492"/>
                  </a:ext>
                </a:extLst>
              </a:tr>
              <a:tr h="2540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TILT_MAX_ANGLE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Tilt</a:t>
                      </a:r>
                      <a:r>
                        <a:rPr lang="af-ZA" sz="1000">
                          <a:effectLst/>
                        </a:rPr>
                        <a:t> </a:t>
                      </a:r>
                      <a:r>
                        <a:rPr lang="af-ZA" sz="1000" err="1">
                          <a:effectLst/>
                        </a:rPr>
                        <a:t>max</a:t>
                      </a:r>
                      <a:r>
                        <a:rPr lang="af-ZA" sz="1000">
                          <a:effectLst/>
                        </a:rPr>
                        <a:t> </a:t>
                      </a:r>
                      <a:r>
                        <a:rPr lang="af-ZA" sz="1000" err="1">
                          <a:effectLst/>
                        </a:rPr>
                        <a:t>angle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43676"/>
                  </a:ext>
                </a:extLst>
              </a:tr>
              <a:tr h="25406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BELT_MAX_SPEED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max</a:t>
                      </a:r>
                      <a:r>
                        <a:rPr lang="af-ZA" sz="1000">
                          <a:effectLst/>
                        </a:rPr>
                        <a:t> </a:t>
                      </a:r>
                      <a:r>
                        <a:rPr lang="af-ZA" sz="1000" err="1">
                          <a:effectLst/>
                        </a:rPr>
                        <a:t>speed</a:t>
                      </a:r>
                      <a:r>
                        <a:rPr lang="af-ZA" sz="1000">
                          <a:effectLst/>
                        </a:rPr>
                        <a:t>(ex: 1.5 m/s)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72855"/>
                  </a:ext>
                </a:extLst>
              </a:tr>
              <a:tr h="2931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COMMAND_WAIT_TIME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command</a:t>
                      </a:r>
                      <a:r>
                        <a:rPr lang="af-ZA" sz="1000">
                          <a:effectLst/>
                        </a:rPr>
                        <a:t> </a:t>
                      </a:r>
                      <a:r>
                        <a:rPr lang="af-ZA" sz="1000" err="1">
                          <a:effectLst/>
                        </a:rPr>
                        <a:t>wait</a:t>
                      </a:r>
                      <a:r>
                        <a:rPr lang="af-ZA" sz="1000">
                          <a:effectLst/>
                        </a:rPr>
                        <a:t> </a:t>
                      </a:r>
                      <a:r>
                        <a:rPr lang="af-ZA" sz="1000" err="1">
                          <a:effectLst/>
                        </a:rPr>
                        <a:t>time</a:t>
                      </a:r>
                      <a:r>
                        <a:rPr lang="af-ZA" sz="1000">
                          <a:effectLst/>
                        </a:rPr>
                        <a:t>(</a:t>
                      </a:r>
                      <a:r>
                        <a:rPr lang="af-ZA" sz="1000" err="1">
                          <a:effectLst/>
                        </a:rPr>
                        <a:t>minutes</a:t>
                      </a:r>
                      <a:r>
                        <a:rPr lang="af-ZA" sz="1000">
                          <a:effectLst/>
                        </a:rPr>
                        <a:t>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725825"/>
                  </a:ext>
                </a:extLst>
              </a:tr>
              <a:tr h="2442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MIN_VOLTAGE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min </a:t>
                      </a:r>
                      <a:r>
                        <a:rPr lang="af-ZA" sz="1000" err="1">
                          <a:effectLst/>
                        </a:rPr>
                        <a:t>voltage</a:t>
                      </a:r>
                      <a:r>
                        <a:rPr lang="af-ZA" sz="1000">
                          <a:effectLst/>
                        </a:rPr>
                        <a:t> </a:t>
                      </a:r>
                      <a:r>
                        <a:rPr lang="af-ZA" sz="1000" err="1">
                          <a:effectLst/>
                        </a:rPr>
                        <a:t>to</a:t>
                      </a:r>
                      <a:r>
                        <a:rPr lang="af-ZA" sz="1000">
                          <a:effectLst/>
                        </a:rPr>
                        <a:t> </a:t>
                      </a:r>
                      <a:r>
                        <a:rPr lang="af-ZA" sz="1000" err="1">
                          <a:effectLst/>
                        </a:rPr>
                        <a:t>charge</a:t>
                      </a:r>
                      <a:r>
                        <a:rPr lang="af-ZA" sz="1000">
                          <a:effectLst/>
                        </a:rPr>
                        <a:t>(volt)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445038"/>
                  </a:ext>
                </a:extLst>
              </a:tr>
              <a:tr h="2442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BATTERY_LVL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Battery </a:t>
                      </a:r>
                      <a:r>
                        <a:rPr lang="af-ZA" sz="1000" err="1">
                          <a:effectLst/>
                        </a:rPr>
                        <a:t>level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39479"/>
                  </a:ext>
                </a:extLst>
              </a:tr>
              <a:tr h="2931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AGV_FIRMWARE_VERSION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AGV_Main_SW_Version</a:t>
                      </a:r>
                      <a:r>
                        <a:rPr lang="af-ZA" sz="1000">
                          <a:effectLst/>
                        </a:rPr>
                        <a:t>(ex: 1.01)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85755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A85DFC6-3B42-4B4C-99C1-BCB43688C551}"/>
              </a:ext>
            </a:extLst>
          </p:cNvPr>
          <p:cNvSpPr txBox="1"/>
          <p:nvPr/>
        </p:nvSpPr>
        <p:spPr>
          <a:xfrm>
            <a:off x="10143998" y="141025"/>
            <a:ext cx="19698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Server → </a:t>
            </a:r>
            <a:r>
              <a:rPr lang="ko-KR" altLang="en-US" b="1" err="1">
                <a:ea typeface="맑은 고딕"/>
              </a:rPr>
              <a:t>Client</a:t>
            </a:r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1C28178F-C139-4A10-865B-453F2F6FF489}"/>
              </a:ext>
            </a:extLst>
          </p:cNvPr>
          <p:cNvSpPr/>
          <p:nvPr/>
        </p:nvSpPr>
        <p:spPr>
          <a:xfrm>
            <a:off x="419467" y="464395"/>
            <a:ext cx="1524000" cy="40277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ea typeface="맑은 고딕"/>
              </a:rPr>
              <a:t>AGV_상태보고</a:t>
            </a:r>
            <a:endParaRPr lang="ko-KR" err="1"/>
          </a:p>
        </p:txBody>
      </p:sp>
      <p:pic>
        <p:nvPicPr>
          <p:cNvPr id="17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C85BD9B-CB1B-4346-AEC3-DE301144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1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4EC770-5E6D-4185-A432-559C5A992D20}"/>
              </a:ext>
            </a:extLst>
          </p:cNvPr>
          <p:cNvSpPr txBox="1"/>
          <p:nvPr/>
        </p:nvSpPr>
        <p:spPr>
          <a:xfrm>
            <a:off x="8754680" y="1795519"/>
            <a:ext cx="3645568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>
                <a:ea typeface="+mn-lt"/>
                <a:cs typeface="+mn-lt"/>
              </a:rPr>
              <a:t>{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"DATA_TYPE</a:t>
            </a:r>
            <a:r>
              <a:rPr lang="en-US" altLang="ko-KR" sz="1200">
                <a:ea typeface="+mn-lt"/>
                <a:cs typeface="+mn-lt"/>
              </a:rPr>
              <a:t>" : "alarm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"AGV_NO</a:t>
            </a:r>
            <a:r>
              <a:rPr lang="en-US" altLang="ko-KR" sz="1200">
                <a:ea typeface="+mn-lt"/>
                <a:cs typeface="+mn-lt"/>
              </a:rPr>
              <a:t>" : "AGV0001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"</a:t>
            </a:r>
            <a:r>
              <a:rPr lang="en-US" altLang="ko-KR" sz="1200">
                <a:ea typeface="+mn-lt"/>
                <a:cs typeface="+mn-lt"/>
              </a:rPr>
              <a:t>ALARMS" : [</a:t>
            </a:r>
            <a:endParaRPr lang="ko-KR" altLang="en-US"/>
          </a:p>
          <a:p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en-US" altLang="ko-KR" sz="1200">
                <a:ea typeface="+mn-lt"/>
                <a:cs typeface="+mn-lt"/>
              </a:rPr>
              <a:t>{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ALARM_CD" : "11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ALARM_STATUS" : "</a:t>
            </a:r>
            <a:r>
              <a:rPr lang="ko-KR" sz="1200">
                <a:ea typeface="+mn-lt"/>
                <a:cs typeface="+mn-lt"/>
              </a:rPr>
              <a:t>1",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ALARM_DTL" : "</a:t>
            </a:r>
            <a:r>
              <a:rPr lang="ko-KR" altLang="en-US" sz="1200">
                <a:ea typeface="+mn-lt"/>
                <a:cs typeface="+mn-lt"/>
              </a:rPr>
              <a:t>현 위치확인 안됨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OCCUR</a:t>
            </a:r>
            <a:r>
              <a:rPr lang="ko-KR" sz="1200">
                <a:ea typeface="+mn-lt"/>
                <a:cs typeface="+mn-lt"/>
              </a:rPr>
              <a:t>_</a:t>
            </a:r>
            <a:r>
              <a:rPr lang="en-US" altLang="ko-KR" sz="1200">
                <a:ea typeface="+mn-lt"/>
                <a:cs typeface="+mn-lt"/>
              </a:rPr>
              <a:t>DT" :</a:t>
            </a:r>
            <a:r>
              <a:rPr lang="ko-KR" altLang="en-US" sz="1200">
                <a:ea typeface="+mn-lt"/>
                <a:cs typeface="+mn-lt"/>
              </a:rPr>
              <a:t> "</a:t>
            </a:r>
            <a:r>
              <a:rPr lang="en-US" altLang="ko-KR" sz="1200">
                <a:ea typeface="+mn-lt"/>
                <a:cs typeface="+mn-lt"/>
              </a:rPr>
              <a:t>20210817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13:46:55",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END</a:t>
            </a:r>
            <a:r>
              <a:rPr lang="ko-KR" sz="1200">
                <a:ea typeface="+mn-lt"/>
                <a:cs typeface="+mn-lt"/>
              </a:rPr>
              <a:t>_</a:t>
            </a:r>
            <a:r>
              <a:rPr lang="en-US" altLang="ko-KR" sz="1200">
                <a:ea typeface="+mn-lt"/>
                <a:cs typeface="+mn-lt"/>
              </a:rPr>
              <a:t>DT" :</a:t>
            </a:r>
            <a:r>
              <a:rPr lang="ko-KR" altLang="en-US" sz="1200">
                <a:ea typeface="+mn-lt"/>
                <a:cs typeface="+mn-lt"/>
              </a:rPr>
              <a:t> "</a:t>
            </a:r>
            <a:r>
              <a:rPr lang="en-US" altLang="ko-KR" sz="1200">
                <a:ea typeface="+mn-lt"/>
                <a:cs typeface="+mn-lt"/>
              </a:rPr>
              <a:t>20210817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13:46:55"</a:t>
            </a:r>
            <a:endParaRPr lang="ko-KR" altLang="en-US" err="1"/>
          </a:p>
          <a:p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en-US" altLang="ko-KR" sz="1200">
                <a:ea typeface="+mn-lt"/>
                <a:cs typeface="+mn-lt"/>
              </a:rPr>
              <a:t>},</a:t>
            </a:r>
            <a:endParaRPr lang="ko-KR" altLang="en-US"/>
          </a:p>
          <a:p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en-US" altLang="ko-KR" sz="1200">
                <a:ea typeface="+mn-lt"/>
                <a:cs typeface="+mn-lt"/>
              </a:rPr>
              <a:t>{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ALARM</a:t>
            </a:r>
            <a:r>
              <a:rPr lang="ko-KR" sz="1200">
                <a:ea typeface="+mn-lt"/>
                <a:cs typeface="+mn-lt"/>
              </a:rPr>
              <a:t>_</a:t>
            </a:r>
            <a:r>
              <a:rPr lang="en-US" altLang="ko-KR" sz="1200">
                <a:ea typeface="+mn-lt"/>
                <a:cs typeface="+mn-lt"/>
              </a:rPr>
              <a:t>CD" : "12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ALARM</a:t>
            </a:r>
            <a:r>
              <a:rPr lang="ko-KR" sz="1200">
                <a:ea typeface="+mn-lt"/>
                <a:cs typeface="+mn-lt"/>
              </a:rPr>
              <a:t>_</a:t>
            </a:r>
            <a:r>
              <a:rPr lang="en-US" altLang="ko-KR" sz="1200">
                <a:ea typeface="+mn-lt"/>
                <a:cs typeface="+mn-lt"/>
              </a:rPr>
              <a:t>STATUS" : "0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ALARM</a:t>
            </a:r>
            <a:r>
              <a:rPr lang="ko-KR" sz="1200">
                <a:ea typeface="+mn-lt"/>
                <a:cs typeface="+mn-lt"/>
              </a:rPr>
              <a:t>_</a:t>
            </a:r>
            <a:r>
              <a:rPr lang="en-US" altLang="ko-KR" sz="1200">
                <a:ea typeface="+mn-lt"/>
                <a:cs typeface="+mn-lt"/>
              </a:rPr>
              <a:t>DTL" : "</a:t>
            </a:r>
            <a:r>
              <a:rPr lang="ko-KR" altLang="en-US" sz="1200">
                <a:ea typeface="+mn-lt"/>
                <a:cs typeface="+mn-lt"/>
              </a:rPr>
              <a:t>직진 후</a:t>
            </a:r>
            <a:r>
              <a:rPr lang="en-US" altLang="ko-KR" sz="1200">
                <a:ea typeface="+mn-lt"/>
                <a:cs typeface="+mn-lt"/>
              </a:rPr>
              <a:t>,</a:t>
            </a:r>
            <a:r>
              <a:rPr lang="ko-KR" altLang="en-US" sz="1200">
                <a:ea typeface="+mn-lt"/>
                <a:cs typeface="+mn-lt"/>
              </a:rPr>
              <a:t> 위치 </a:t>
            </a:r>
            <a:r>
              <a:rPr lang="ko-KR" sz="1200">
                <a:ea typeface="+mn-lt"/>
                <a:cs typeface="+mn-lt"/>
              </a:rPr>
              <a:t>오류",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OCCUR</a:t>
            </a:r>
            <a:r>
              <a:rPr lang="ko-KR" sz="1200">
                <a:ea typeface="+mn-lt"/>
                <a:cs typeface="+mn-lt"/>
              </a:rPr>
              <a:t>_</a:t>
            </a:r>
            <a:r>
              <a:rPr lang="en-US" altLang="ko-KR" sz="1200">
                <a:ea typeface="+mn-lt"/>
                <a:cs typeface="+mn-lt"/>
              </a:rPr>
              <a:t>DT" :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null,</a:t>
            </a:r>
            <a:endParaRPr lang="ko-KR"/>
          </a:p>
          <a:p>
            <a:r>
              <a:rPr lang="ko-KR" sz="1200">
                <a:ea typeface="+mn-lt"/>
                <a:cs typeface="+mn-lt"/>
              </a:rPr>
              <a:t>    </a:t>
            </a:r>
            <a:r>
              <a:rPr lang="ko-KR" altLang="en-US" sz="1200">
                <a:ea typeface="+mn-lt"/>
                <a:cs typeface="+mn-lt"/>
              </a:rPr>
              <a:t>        </a:t>
            </a:r>
            <a:r>
              <a:rPr lang="ko-KR" sz="1200">
                <a:ea typeface="+mn-lt"/>
                <a:cs typeface="+mn-lt"/>
              </a:rPr>
              <a:t>"</a:t>
            </a:r>
            <a:r>
              <a:rPr lang="en-US" altLang="ko-KR" sz="1200">
                <a:ea typeface="+mn-lt"/>
                <a:cs typeface="+mn-lt"/>
              </a:rPr>
              <a:t>END</a:t>
            </a:r>
            <a:r>
              <a:rPr lang="ko-KR" sz="1200">
                <a:ea typeface="+mn-lt"/>
                <a:cs typeface="+mn-lt"/>
              </a:rPr>
              <a:t>_</a:t>
            </a:r>
            <a:r>
              <a:rPr lang="en-US" altLang="ko-KR" sz="1200">
                <a:ea typeface="+mn-lt"/>
                <a:cs typeface="+mn-lt"/>
              </a:rPr>
              <a:t>DT" :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null</a:t>
            </a:r>
            <a:endParaRPr lang="en-US"/>
          </a:p>
          <a:p>
            <a:r>
              <a:rPr lang="ko-KR" sz="1200">
                <a:ea typeface="+mn-lt"/>
                <a:cs typeface="+mn-lt"/>
              </a:rPr>
              <a:t> </a:t>
            </a:r>
            <a:r>
              <a:rPr lang="ko-KR" altLang="en-US" sz="1200">
                <a:ea typeface="+mn-lt"/>
                <a:cs typeface="+mn-lt"/>
              </a:rPr>
              <a:t>       </a:t>
            </a:r>
            <a:r>
              <a:rPr lang="en-US" altLang="ko-KR" sz="1200">
                <a:ea typeface="+mn-lt"/>
                <a:cs typeface="+mn-lt"/>
              </a:rPr>
              <a:t>}, ...</a:t>
            </a:r>
            <a:endParaRPr lang="ko-KR"/>
          </a:p>
          <a:p>
            <a:r>
              <a:rPr lang="en-US" altLang="ko-KR" sz="1200">
                <a:ea typeface="맑은 고딕"/>
              </a:rPr>
              <a:t>}</a:t>
            </a:r>
            <a:endParaRPr lang="ko-KR" sz="1200">
              <a:ea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54A8D4-3F8F-4BC7-8BA2-40CCFB6C9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09576"/>
              </p:ext>
            </p:extLst>
          </p:nvPr>
        </p:nvGraphicFramePr>
        <p:xfrm>
          <a:off x="432178" y="1933432"/>
          <a:ext cx="8203698" cy="31053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9432">
                  <a:extLst>
                    <a:ext uri="{9D8B030D-6E8A-4147-A177-3AD203B41FA5}">
                      <a16:colId xmlns:a16="http://schemas.microsoft.com/office/drawing/2014/main" val="3829585507"/>
                    </a:ext>
                  </a:extLst>
                </a:gridCol>
                <a:gridCol w="865981">
                  <a:extLst>
                    <a:ext uri="{9D8B030D-6E8A-4147-A177-3AD203B41FA5}">
                      <a16:colId xmlns:a16="http://schemas.microsoft.com/office/drawing/2014/main" val="3756179879"/>
                    </a:ext>
                  </a:extLst>
                </a:gridCol>
                <a:gridCol w="897516">
                  <a:extLst>
                    <a:ext uri="{9D8B030D-6E8A-4147-A177-3AD203B41FA5}">
                      <a16:colId xmlns:a16="http://schemas.microsoft.com/office/drawing/2014/main" val="1152726042"/>
                    </a:ext>
                  </a:extLst>
                </a:gridCol>
                <a:gridCol w="830238">
                  <a:extLst>
                    <a:ext uri="{9D8B030D-6E8A-4147-A177-3AD203B41FA5}">
                      <a16:colId xmlns:a16="http://schemas.microsoft.com/office/drawing/2014/main" val="2822645881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2140977340"/>
                    </a:ext>
                  </a:extLst>
                </a:gridCol>
                <a:gridCol w="1483266">
                  <a:extLst>
                    <a:ext uri="{9D8B030D-6E8A-4147-A177-3AD203B41FA5}">
                      <a16:colId xmlns:a16="http://schemas.microsoft.com/office/drawing/2014/main" val="1605897910"/>
                    </a:ext>
                  </a:extLst>
                </a:gridCol>
                <a:gridCol w="2497385">
                  <a:extLst>
                    <a:ext uri="{9D8B030D-6E8A-4147-A177-3AD203B41FA5}">
                      <a16:colId xmlns:a16="http://schemas.microsoft.com/office/drawing/2014/main" val="250344383"/>
                    </a:ext>
                  </a:extLst>
                </a:gridCol>
              </a:tblGrid>
              <a:tr h="270710"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SEQ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Structure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Level1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Level2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Level3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476812"/>
                  </a:ext>
                </a:extLst>
              </a:tr>
              <a:tr h="25881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JSON </a:t>
                      </a:r>
                      <a:r>
                        <a:rPr lang="af-ZA" sz="1000" err="1">
                          <a:effectLst/>
                        </a:rPr>
                        <a:t>Object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DATA_TYPE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 </a:t>
                      </a:r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99321"/>
                  </a:ext>
                </a:extLst>
              </a:tr>
              <a:tr h="19719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AGV_NO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AGV </a:t>
                      </a:r>
                      <a:r>
                        <a:rPr lang="af-ZA" sz="1000" err="1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163575"/>
                  </a:ext>
                </a:extLst>
              </a:tr>
              <a:tr h="184868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ALARMS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JSON </a:t>
                      </a:r>
                      <a:r>
                        <a:rPr lang="af-ZA" sz="1000" err="1">
                          <a:effectLst/>
                        </a:rPr>
                        <a:t>Array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ALARM_CD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err="1">
                          <a:effectLst/>
                        </a:rPr>
                        <a:t>알람코드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573215"/>
                  </a:ext>
                </a:extLst>
              </a:tr>
              <a:tr h="209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ALARM_DTL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알람 내용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7202693"/>
                  </a:ext>
                </a:extLst>
              </a:tr>
              <a:tr h="480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ALARM_STATUS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err="1">
                          <a:effectLst/>
                        </a:rPr>
                        <a:t>알람상태</a:t>
                      </a:r>
                      <a:r>
                        <a:rPr lang="ko-KR" altLang="en-US" sz="1000">
                          <a:effectLst/>
                        </a:rPr>
                        <a:t> 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ko-KR" altLang="en-US" sz="1000">
                          <a:effectLst/>
                        </a:rPr>
                        <a:t>발생</a:t>
                      </a:r>
                      <a:r>
                        <a:rPr lang="en-US" altLang="ko-KR" sz="1000">
                          <a:effectLst/>
                        </a:rPr>
                        <a:t>: 1, </a:t>
                      </a:r>
                      <a:r>
                        <a:rPr lang="ko-KR" altLang="en-US" sz="1000">
                          <a:effectLst/>
                        </a:rPr>
                        <a:t>해제</a:t>
                      </a:r>
                      <a:r>
                        <a:rPr lang="en-US" altLang="ko-KR" sz="1000">
                          <a:effectLst/>
                        </a:rPr>
                        <a:t>: 0)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20503"/>
                  </a:ext>
                </a:extLst>
              </a:tr>
              <a:tr h="751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OCCUR_DT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발생시각 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af-ZA" sz="1000">
                          <a:effectLst/>
                        </a:rPr>
                        <a:t>YYYYMMDD HH24:mm:ss)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521907"/>
                  </a:ext>
                </a:extLst>
              </a:tr>
              <a:tr h="751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END_DT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해제시각 </a:t>
                      </a:r>
                      <a:r>
                        <a:rPr lang="en-US" altLang="ko-KR" sz="1000">
                          <a:effectLst/>
                        </a:rPr>
                        <a:t>(</a:t>
                      </a:r>
                      <a:r>
                        <a:rPr lang="af-ZA" sz="1000">
                          <a:effectLst/>
                        </a:rPr>
                        <a:t>YYYYMMDD HH24:mm:ss)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740961"/>
                  </a:ext>
                </a:extLst>
              </a:tr>
            </a:tbl>
          </a:graphicData>
        </a:graphic>
      </p:graphicFrame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8BF494F-CDA4-4E53-8F93-7EB958AFFB01}"/>
              </a:ext>
            </a:extLst>
          </p:cNvPr>
          <p:cNvSpPr/>
          <p:nvPr/>
        </p:nvSpPr>
        <p:spPr>
          <a:xfrm>
            <a:off x="419467" y="464395"/>
            <a:ext cx="1524000" cy="40277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>
                <a:ea typeface="맑은 고딕"/>
              </a:rPr>
              <a:t>알람 </a:t>
            </a:r>
            <a:r>
              <a:rPr lang="ko-KR" altLang="en-US" sz="1200" err="1">
                <a:ea typeface="맑은 고딕"/>
              </a:rPr>
              <a:t>발생_해제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19FA7-BBC0-46C1-B6B4-701072232B80}"/>
              </a:ext>
            </a:extLst>
          </p:cNvPr>
          <p:cNvSpPr txBox="1"/>
          <p:nvPr/>
        </p:nvSpPr>
        <p:spPr>
          <a:xfrm>
            <a:off x="10143998" y="141025"/>
            <a:ext cx="19698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Server → </a:t>
            </a:r>
            <a:r>
              <a:rPr lang="ko-KR" altLang="en-US" b="1" err="1">
                <a:ea typeface="맑은 고딕"/>
              </a:rPr>
              <a:t>Client</a:t>
            </a:r>
          </a:p>
        </p:txBody>
      </p:sp>
      <p:pic>
        <p:nvPicPr>
          <p:cNvPr id="18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19AE339-7C2A-4E97-B534-D803FFD1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9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4EC770-5E6D-4185-A432-559C5A992D20}"/>
              </a:ext>
            </a:extLst>
          </p:cNvPr>
          <p:cNvSpPr txBox="1"/>
          <p:nvPr/>
        </p:nvSpPr>
        <p:spPr>
          <a:xfrm>
            <a:off x="9262430" y="1293904"/>
            <a:ext cx="25764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>
                <a:ea typeface="+mn-lt"/>
                <a:cs typeface="+mn-lt"/>
              </a:rPr>
              <a:t>{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"DATA_TYPE</a:t>
            </a:r>
            <a:r>
              <a:rPr lang="en-US" altLang="ko-KR" sz="1200">
                <a:ea typeface="+mn-lt"/>
                <a:cs typeface="+mn-lt"/>
              </a:rPr>
              <a:t>":"alarm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"AGV_NO</a:t>
            </a:r>
            <a:r>
              <a:rPr lang="en-US" altLang="ko-KR" sz="1200">
                <a:ea typeface="+mn-lt"/>
                <a:cs typeface="+mn-lt"/>
              </a:rPr>
              <a:t>":"AGV0001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en-US" altLang="ko-KR" sz="1200">
                <a:ea typeface="맑은 고딕"/>
              </a:rPr>
              <a:t> }</a:t>
            </a:r>
            <a:endParaRPr lang="ko-KR" sz="1200">
              <a:ea typeface="맑은 고딕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354A8D4-3F8F-4BC7-8BA2-40CCFB6C9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10253"/>
              </p:ext>
            </p:extLst>
          </p:nvPr>
        </p:nvGraphicFramePr>
        <p:xfrm>
          <a:off x="426192" y="1261669"/>
          <a:ext cx="8203698" cy="69190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09432">
                  <a:extLst>
                    <a:ext uri="{9D8B030D-6E8A-4147-A177-3AD203B41FA5}">
                      <a16:colId xmlns:a16="http://schemas.microsoft.com/office/drawing/2014/main" val="3829585507"/>
                    </a:ext>
                  </a:extLst>
                </a:gridCol>
                <a:gridCol w="865981">
                  <a:extLst>
                    <a:ext uri="{9D8B030D-6E8A-4147-A177-3AD203B41FA5}">
                      <a16:colId xmlns:a16="http://schemas.microsoft.com/office/drawing/2014/main" val="3756179879"/>
                    </a:ext>
                  </a:extLst>
                </a:gridCol>
                <a:gridCol w="897516">
                  <a:extLst>
                    <a:ext uri="{9D8B030D-6E8A-4147-A177-3AD203B41FA5}">
                      <a16:colId xmlns:a16="http://schemas.microsoft.com/office/drawing/2014/main" val="1152726042"/>
                    </a:ext>
                  </a:extLst>
                </a:gridCol>
                <a:gridCol w="830238">
                  <a:extLst>
                    <a:ext uri="{9D8B030D-6E8A-4147-A177-3AD203B41FA5}">
                      <a16:colId xmlns:a16="http://schemas.microsoft.com/office/drawing/2014/main" val="2822645881"/>
                    </a:ext>
                  </a:extLst>
                </a:gridCol>
                <a:gridCol w="1219880">
                  <a:extLst>
                    <a:ext uri="{9D8B030D-6E8A-4147-A177-3AD203B41FA5}">
                      <a16:colId xmlns:a16="http://schemas.microsoft.com/office/drawing/2014/main" val="2140977340"/>
                    </a:ext>
                  </a:extLst>
                </a:gridCol>
                <a:gridCol w="1483266">
                  <a:extLst>
                    <a:ext uri="{9D8B030D-6E8A-4147-A177-3AD203B41FA5}">
                      <a16:colId xmlns:a16="http://schemas.microsoft.com/office/drawing/2014/main" val="1605897910"/>
                    </a:ext>
                  </a:extLst>
                </a:gridCol>
                <a:gridCol w="2497385">
                  <a:extLst>
                    <a:ext uri="{9D8B030D-6E8A-4147-A177-3AD203B41FA5}">
                      <a16:colId xmlns:a16="http://schemas.microsoft.com/office/drawing/2014/main" val="250344383"/>
                    </a:ext>
                  </a:extLst>
                </a:gridCol>
              </a:tblGrid>
              <a:tr h="164739"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SEQ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Structure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Level1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Level2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Level3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476812"/>
                  </a:ext>
                </a:extLst>
              </a:tr>
              <a:tr h="27456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JSON </a:t>
                      </a:r>
                      <a:r>
                        <a:rPr lang="af-ZA" sz="1000" err="1">
                          <a:effectLst/>
                        </a:rPr>
                        <a:t>Object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DATA_TYPE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 </a:t>
                      </a:r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99321"/>
                  </a:ext>
                </a:extLst>
              </a:tr>
              <a:tr h="25259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AGV_NO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AGV </a:t>
                      </a:r>
                      <a:r>
                        <a:rPr lang="af-ZA" sz="1000" err="1">
                          <a:effectLst/>
                        </a:rPr>
                        <a:t>no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16357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91AC3C-5E8A-4152-BEE6-1234B0A85B6A}"/>
              </a:ext>
            </a:extLst>
          </p:cNvPr>
          <p:cNvSpPr txBox="1"/>
          <p:nvPr/>
        </p:nvSpPr>
        <p:spPr>
          <a:xfrm>
            <a:off x="10126640" y="141025"/>
            <a:ext cx="2106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b="1" err="1">
                <a:latin typeface="Malgun Gothic"/>
                <a:ea typeface="Malgun Gothic"/>
              </a:rPr>
              <a:t>Client</a:t>
            </a:r>
            <a:r>
              <a:rPr lang="ko-KR" altLang="en-US" b="1">
                <a:latin typeface="Malgun Gothic"/>
                <a:ea typeface="Malgun Gothic"/>
              </a:rPr>
              <a:t> </a:t>
            </a:r>
            <a:r>
              <a:rPr lang="ko-KR" b="1">
                <a:latin typeface="Malgun Gothic"/>
                <a:ea typeface="Malgun Gothic"/>
              </a:rPr>
              <a:t>→ </a:t>
            </a:r>
            <a:r>
              <a:rPr lang="ko-KR" altLang="en-US" b="1">
                <a:ea typeface="맑은 고딕"/>
              </a:rPr>
              <a:t>Server</a:t>
            </a:r>
            <a:endParaRPr lang="ko-KR">
              <a:ea typeface="맑은 고딕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15B00B-E0A4-4B80-90CF-D8445090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32892"/>
              </p:ext>
            </p:extLst>
          </p:nvPr>
        </p:nvGraphicFramePr>
        <p:xfrm>
          <a:off x="434951" y="3912358"/>
          <a:ext cx="8244974" cy="193546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85018">
                  <a:extLst>
                    <a:ext uri="{9D8B030D-6E8A-4147-A177-3AD203B41FA5}">
                      <a16:colId xmlns:a16="http://schemas.microsoft.com/office/drawing/2014/main" val="784048851"/>
                    </a:ext>
                  </a:extLst>
                </a:gridCol>
                <a:gridCol w="875731">
                  <a:extLst>
                    <a:ext uri="{9D8B030D-6E8A-4147-A177-3AD203B41FA5}">
                      <a16:colId xmlns:a16="http://schemas.microsoft.com/office/drawing/2014/main" val="3212870151"/>
                    </a:ext>
                  </a:extLst>
                </a:gridCol>
                <a:gridCol w="1205807">
                  <a:extLst>
                    <a:ext uri="{9D8B030D-6E8A-4147-A177-3AD203B41FA5}">
                      <a16:colId xmlns:a16="http://schemas.microsoft.com/office/drawing/2014/main" val="807087980"/>
                    </a:ext>
                  </a:extLst>
                </a:gridCol>
                <a:gridCol w="1101397">
                  <a:extLst>
                    <a:ext uri="{9D8B030D-6E8A-4147-A177-3AD203B41FA5}">
                      <a16:colId xmlns:a16="http://schemas.microsoft.com/office/drawing/2014/main" val="3324394603"/>
                    </a:ext>
                  </a:extLst>
                </a:gridCol>
                <a:gridCol w="1182235">
                  <a:extLst>
                    <a:ext uri="{9D8B030D-6E8A-4147-A177-3AD203B41FA5}">
                      <a16:colId xmlns:a16="http://schemas.microsoft.com/office/drawing/2014/main" val="131682117"/>
                    </a:ext>
                  </a:extLst>
                </a:gridCol>
                <a:gridCol w="932595">
                  <a:extLst>
                    <a:ext uri="{9D8B030D-6E8A-4147-A177-3AD203B41FA5}">
                      <a16:colId xmlns:a16="http://schemas.microsoft.com/office/drawing/2014/main" val="3591903823"/>
                    </a:ext>
                  </a:extLst>
                </a:gridCol>
                <a:gridCol w="2462191">
                  <a:extLst>
                    <a:ext uri="{9D8B030D-6E8A-4147-A177-3AD203B41FA5}">
                      <a16:colId xmlns:a16="http://schemas.microsoft.com/office/drawing/2014/main" val="2521686450"/>
                    </a:ext>
                  </a:extLst>
                </a:gridCol>
              </a:tblGrid>
              <a:tr h="246498"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SEQ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Structure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Level1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Level2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Level3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 err="1">
                          <a:effectLst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058377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JSON </a:t>
                      </a:r>
                      <a:r>
                        <a:rPr lang="af-ZA" sz="1000" err="1">
                          <a:effectLst/>
                        </a:rPr>
                        <a:t>Object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DATA_TYPE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 </a:t>
                      </a:r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697815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AGV_NO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 </a:t>
                      </a:r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155890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ACTION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 </a:t>
                      </a:r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088394"/>
                  </a:ext>
                </a:extLst>
              </a:tr>
              <a:tr h="3012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DESTINATION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N/A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Data </a:t>
                      </a:r>
                      <a:r>
                        <a:rPr lang="af-ZA" sz="1000" err="1">
                          <a:effectLst/>
                        </a:rPr>
                        <a:t>type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594960"/>
                  </a:ext>
                </a:extLst>
              </a:tr>
              <a:tr h="483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BLOCKS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JSON </a:t>
                      </a:r>
                      <a:r>
                        <a:rPr lang="af-ZA" sz="1000" err="1">
                          <a:effectLst/>
                        </a:rPr>
                        <a:t>Array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CELL_ID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sz="1000"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>
                          <a:effectLst/>
                        </a:rPr>
                        <a:t>이동경로상 선점 </a:t>
                      </a:r>
                      <a:r>
                        <a:rPr lang="af-ZA" sz="1000" err="1">
                          <a:effectLst/>
                        </a:rPr>
                        <a:t>Cell</a:t>
                      </a:r>
                    </a:p>
                  </a:txBody>
                  <a:tcPr marL="0" marR="0" marT="0" marB="0"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0761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85C81B-6C89-4A72-BCDE-D3878BB2496C}"/>
              </a:ext>
            </a:extLst>
          </p:cNvPr>
          <p:cNvSpPr txBox="1"/>
          <p:nvPr/>
        </p:nvSpPr>
        <p:spPr>
          <a:xfrm>
            <a:off x="9353415" y="4012084"/>
            <a:ext cx="25764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200">
                <a:ea typeface="+mn-lt"/>
                <a:cs typeface="+mn-lt"/>
              </a:rPr>
              <a:t>{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"DATA_TYPE</a:t>
            </a:r>
            <a:r>
              <a:rPr lang="en-US" altLang="ko-KR" sz="1200">
                <a:ea typeface="+mn-lt"/>
                <a:cs typeface="+mn-lt"/>
              </a:rPr>
              <a:t>":"alarm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+mn-lt"/>
                <a:cs typeface="+mn-lt"/>
              </a:rPr>
              <a:t>    "AGV_NO</a:t>
            </a:r>
            <a:r>
              <a:rPr lang="en-US" altLang="ko-KR" sz="1200">
                <a:ea typeface="+mn-lt"/>
                <a:cs typeface="+mn-lt"/>
              </a:rPr>
              <a:t>":"AGV0001</a:t>
            </a:r>
            <a:r>
              <a:rPr lang="ko-KR" sz="1200">
                <a:ea typeface="+mn-lt"/>
                <a:cs typeface="+mn-lt"/>
              </a:rPr>
              <a:t>",</a:t>
            </a:r>
            <a:endParaRPr lang="ko-KR">
              <a:ea typeface="+mn-lt"/>
              <a:cs typeface="+mn-lt"/>
            </a:endParaRPr>
          </a:p>
          <a:p>
            <a:r>
              <a:rPr lang="ko-KR" sz="1200">
                <a:ea typeface="맑은 고딕"/>
              </a:rPr>
              <a:t>    </a:t>
            </a:r>
            <a:r>
              <a:rPr lang="en-US" altLang="ko-KR" sz="1200">
                <a:ea typeface="맑은 고딕"/>
              </a:rPr>
              <a:t>"ACTION" : "1",</a:t>
            </a:r>
            <a:endParaRPr lang="ko-KR" sz="1200">
              <a:ea typeface="맑은 고딕"/>
            </a:endParaRPr>
          </a:p>
          <a:p>
            <a:r>
              <a:rPr lang="en-US" altLang="ko-KR" sz="1200">
                <a:ea typeface="맑은 고딕"/>
              </a:rPr>
              <a:t>    "BLOCKS" : [</a:t>
            </a:r>
          </a:p>
          <a:p>
            <a:r>
              <a:rPr lang="en-US" altLang="ko-KR" sz="1200">
                <a:ea typeface="맑은 고딕"/>
              </a:rPr>
              <a:t>                       "00010002",</a:t>
            </a:r>
          </a:p>
          <a:p>
            <a:r>
              <a:rPr lang="en-US" sz="1200">
                <a:latin typeface="Malgun Gothic"/>
                <a:ea typeface="Malgun Gothic"/>
              </a:rPr>
              <a:t>                       "00020003",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latin typeface="Malgun Gothic"/>
                <a:ea typeface="Malgun Gothic"/>
              </a:rPr>
              <a:t>                       …..</a:t>
            </a:r>
            <a:endParaRPr lang="en-US" sz="1200">
              <a:ea typeface="+mn-lt"/>
              <a:cs typeface="+mn-lt"/>
            </a:endParaRPr>
          </a:p>
          <a:p>
            <a:r>
              <a:rPr lang="en-US" sz="1200">
                <a:latin typeface="Malgun Gothic"/>
                <a:ea typeface="Malgun Gothic"/>
              </a:rPr>
              <a:t>     ]</a:t>
            </a:r>
          </a:p>
          <a:p>
            <a:r>
              <a:rPr lang="en-US" altLang="ko-KR" sz="1200">
                <a:ea typeface="맑은 고딕"/>
              </a:rPr>
              <a:t> }</a:t>
            </a:r>
            <a:endParaRPr lang="ko-KR" sz="1200">
              <a:ea typeface="맑은 고딕"/>
            </a:endParaRP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92B0AF4E-481B-4276-BC6D-30158D12EC5F}"/>
              </a:ext>
            </a:extLst>
          </p:cNvPr>
          <p:cNvSpPr/>
          <p:nvPr/>
        </p:nvSpPr>
        <p:spPr>
          <a:xfrm>
            <a:off x="419467" y="464395"/>
            <a:ext cx="1524000" cy="40277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err="1">
                <a:ea typeface="맑은 고딕"/>
              </a:rPr>
              <a:t>AGV_상태요청</a:t>
            </a:r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A9BF1456-8DEE-4DFC-B5B1-16A6287E964D}"/>
              </a:ext>
            </a:extLst>
          </p:cNvPr>
          <p:cNvSpPr/>
          <p:nvPr/>
        </p:nvSpPr>
        <p:spPr>
          <a:xfrm>
            <a:off x="419466" y="3351973"/>
            <a:ext cx="1524000" cy="402771"/>
          </a:xfrm>
          <a:prstGeom prst="homePlat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200" err="1">
                <a:ea typeface="맑은 고딕"/>
              </a:rPr>
              <a:t>AGV_이동명령</a:t>
            </a:r>
            <a:endParaRPr lang="ko-KR" err="1"/>
          </a:p>
        </p:txBody>
      </p:sp>
      <p:pic>
        <p:nvPicPr>
          <p:cNvPr id="22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807FACE-D026-462E-B2F7-AD34392F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AE5C821-858F-4404-B5F0-758E14BE1D51}"/>
              </a:ext>
            </a:extLst>
          </p:cNvPr>
          <p:cNvSpPr txBox="1"/>
          <p:nvPr/>
        </p:nvSpPr>
        <p:spPr>
          <a:xfrm>
            <a:off x="3055726" y="640331"/>
            <a:ext cx="62225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 err="1">
                <a:ea typeface="맑은 고딕"/>
              </a:rPr>
              <a:t>Socket</a:t>
            </a:r>
            <a:r>
              <a:rPr lang="ko-KR" altLang="en-US" sz="3200" b="1">
                <a:ea typeface="맑은 고딕"/>
              </a:rPr>
              <a:t> 통신 [</a:t>
            </a:r>
            <a:r>
              <a:rPr lang="ko-KR" sz="3200" b="1">
                <a:latin typeface="Malgun Gothic"/>
                <a:ea typeface="Malgun Gothic"/>
              </a:rPr>
              <a:t>SERVER – Client</a:t>
            </a:r>
            <a:r>
              <a:rPr lang="en-US" altLang="ko-KR" sz="3200" b="1">
                <a:latin typeface="Malgun Gothic"/>
                <a:ea typeface="Malgun Gothic"/>
              </a:rPr>
              <a:t>]</a:t>
            </a:r>
            <a:endParaRPr lang="ko-KR" altLang="en-US" sz="3200" b="1">
              <a:latin typeface="맑은 고딕" panose="020F0502020204030204"/>
              <a:ea typeface="맑은 고딕"/>
            </a:endParaRPr>
          </a:p>
        </p:txBody>
      </p:sp>
      <p:pic>
        <p:nvPicPr>
          <p:cNvPr id="77" name="그림 5">
            <a:extLst>
              <a:ext uri="{FF2B5EF4-FFF2-40B4-BE49-F238E27FC236}">
                <a16:creationId xmlns:a16="http://schemas.microsoft.com/office/drawing/2014/main" id="{19D77465-16BD-4B0E-B087-30E1A9EC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BD71FF7D-C78D-45BD-94DF-158B515D0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2" y="1347787"/>
            <a:ext cx="6086475" cy="4162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E9AE1E-51AB-4EF1-8BB0-B154277AEFDB}"/>
              </a:ext>
            </a:extLst>
          </p:cNvPr>
          <p:cNvSpPr txBox="1"/>
          <p:nvPr/>
        </p:nvSpPr>
        <p:spPr>
          <a:xfrm>
            <a:off x="3948" y="6487175"/>
            <a:ext cx="60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f-ZA" altLang="ko-KR"/>
              <a:t>https://recipes4dev.tistory.com/153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2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A38083-3584-4DDB-9FEC-735FED73809E}"/>
              </a:ext>
            </a:extLst>
          </p:cNvPr>
          <p:cNvCxnSpPr/>
          <p:nvPr/>
        </p:nvCxnSpPr>
        <p:spPr>
          <a:xfrm>
            <a:off x="6041364" y="-34864"/>
            <a:ext cx="71886" cy="6857998"/>
          </a:xfrm>
          <a:prstGeom prst="straightConnector1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E5C821-858F-4404-B5F0-758E14BE1D51}"/>
              </a:ext>
            </a:extLst>
          </p:cNvPr>
          <p:cNvSpPr txBox="1"/>
          <p:nvPr/>
        </p:nvSpPr>
        <p:spPr>
          <a:xfrm>
            <a:off x="-6651" y="7727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B453A9-94F7-46EC-B2CF-AA000D254EA6}"/>
              </a:ext>
            </a:extLst>
          </p:cNvPr>
          <p:cNvSpPr txBox="1"/>
          <p:nvPr/>
        </p:nvSpPr>
        <p:spPr>
          <a:xfrm>
            <a:off x="9150527" y="65235"/>
            <a:ext cx="37496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EACH CLIENT</a:t>
            </a:r>
            <a:endParaRPr lang="ko-KR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ABCBB2B-FAD6-4A06-B055-25FD76630F78}"/>
              </a:ext>
            </a:extLst>
          </p:cNvPr>
          <p:cNvSpPr/>
          <p:nvPr/>
        </p:nvSpPr>
        <p:spPr>
          <a:xfrm>
            <a:off x="103139" y="6419676"/>
            <a:ext cx="1571094" cy="334308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ID4096" altLang="ko-KR">
                <a:solidFill>
                  <a:schemeClr val="tx1"/>
                </a:solidFill>
                <a:ea typeface="맑은 고딕"/>
              </a:rPr>
              <a:t>Function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800D96F-3CA2-4651-B5D9-861C646C4E07}"/>
              </a:ext>
            </a:extLst>
          </p:cNvPr>
          <p:cNvSpPr/>
          <p:nvPr/>
        </p:nvSpPr>
        <p:spPr>
          <a:xfrm>
            <a:off x="1777167" y="6419676"/>
            <a:ext cx="1870458" cy="341720"/>
          </a:xfrm>
          <a:prstGeom prst="roundRect">
            <a:avLst/>
          </a:prstGeom>
          <a:noFill/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LID4096" altLang="ko-KR">
                <a:solidFill>
                  <a:schemeClr val="tx1"/>
                </a:solidFill>
                <a:ea typeface="맑은 고딕"/>
              </a:rPr>
              <a:t>Socket Address</a:t>
            </a:r>
            <a:endParaRPr lang="en-US" altLang="ko-KR">
              <a:solidFill>
                <a:schemeClr val="tx1"/>
              </a:solidFill>
              <a:ea typeface="맑은 고딕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6F04910-9689-41DA-9D04-5797EBD878E0}"/>
              </a:ext>
            </a:extLst>
          </p:cNvPr>
          <p:cNvCxnSpPr>
            <a:cxnSpLocks/>
          </p:cNvCxnSpPr>
          <p:nvPr/>
        </p:nvCxnSpPr>
        <p:spPr>
          <a:xfrm>
            <a:off x="-6651" y="6278868"/>
            <a:ext cx="37456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E97722-0E7B-4F08-A7C4-29A4993BFDE5}"/>
              </a:ext>
            </a:extLst>
          </p:cNvPr>
          <p:cNvGrpSpPr/>
          <p:nvPr/>
        </p:nvGrpSpPr>
        <p:grpSpPr>
          <a:xfrm>
            <a:off x="115904" y="1116029"/>
            <a:ext cx="11962474" cy="4813901"/>
            <a:chOff x="115904" y="1116029"/>
            <a:chExt cx="11962474" cy="481390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E80EEA94-53D2-4900-A559-DCFBACAA5068}"/>
                </a:ext>
              </a:extLst>
            </p:cNvPr>
            <p:cNvGrpSpPr/>
            <p:nvPr/>
          </p:nvGrpSpPr>
          <p:grpSpPr>
            <a:xfrm>
              <a:off x="115904" y="1116029"/>
              <a:ext cx="11962474" cy="4813901"/>
              <a:chOff x="-439648" y="1395234"/>
              <a:chExt cx="13060605" cy="5346281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6D3894-63F0-473D-923A-954333FD8D0D}"/>
                  </a:ext>
                </a:extLst>
              </p:cNvPr>
              <p:cNvSpPr txBox="1"/>
              <p:nvPr/>
            </p:nvSpPr>
            <p:spPr>
              <a:xfrm>
                <a:off x="8739139" y="5072117"/>
                <a:ext cx="1564255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ko-KR" sz="1600" err="1">
                    <a:ea typeface="+mn-lt"/>
                    <a:cs typeface="+mn-lt"/>
                  </a:rPr>
                  <a:t>send_alarm</a:t>
                </a:r>
                <a:r>
                  <a:rPr lang="ko-KR" sz="1600">
                    <a:ea typeface="+mn-lt"/>
                    <a:cs typeface="+mn-lt"/>
                  </a:rPr>
                  <a:t>()</a:t>
                </a:r>
                <a:endParaRPr lang="ko-KR" sz="1600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A5659647-D78B-44B4-952A-63E25F568447}"/>
                  </a:ext>
                </a:extLst>
              </p:cNvPr>
              <p:cNvSpPr/>
              <p:nvPr/>
            </p:nvSpPr>
            <p:spPr>
              <a:xfrm>
                <a:off x="1726119" y="6050923"/>
                <a:ext cx="1784195" cy="6823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>
                    <a:solidFill>
                      <a:schemeClr val="tx1"/>
                    </a:solidFill>
                    <a:ea typeface="맑은 고딕"/>
                  </a:rPr>
                  <a:t>disconnect</a:t>
                </a:r>
                <a:r>
                  <a:rPr lang="LID4096" altLang="ko-KR" sz="1600">
                    <a:solidFill>
                      <a:schemeClr val="tx1"/>
                    </a:solidFill>
                    <a:ea typeface="맑은 고딕"/>
                  </a:rPr>
                  <a:t>()</a:t>
                </a:r>
                <a:endParaRPr lang="ko-K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C0316362-91AB-4872-97A9-BDD7C7EB201D}"/>
                  </a:ext>
                </a:extLst>
              </p:cNvPr>
              <p:cNvSpPr/>
              <p:nvPr/>
            </p:nvSpPr>
            <p:spPr>
              <a:xfrm>
                <a:off x="6471973" y="3029967"/>
                <a:ext cx="1784195" cy="682398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sz="1600" err="1">
                    <a:solidFill>
                      <a:schemeClr val="tx1"/>
                    </a:solidFill>
                    <a:ea typeface="+mn-lt"/>
                    <a:cs typeface="+mn-lt"/>
                  </a:rPr>
                  <a:t>state</a:t>
                </a:r>
                <a:r>
                  <a:rPr 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_</a:t>
                </a:r>
                <a:r>
                  <a:rPr lang="en-US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request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67C800B5-F26A-46AD-A463-038A7C00D1D0}"/>
                  </a:ext>
                </a:extLst>
              </p:cNvPr>
              <p:cNvSpPr/>
              <p:nvPr/>
            </p:nvSpPr>
            <p:spPr>
              <a:xfrm>
                <a:off x="1726119" y="2232856"/>
                <a:ext cx="1784195" cy="6823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err="1">
                    <a:solidFill>
                      <a:schemeClr val="tx1"/>
                    </a:solidFill>
                    <a:ea typeface="맑은 고딕"/>
                  </a:rPr>
                  <a:t>background</a:t>
                </a:r>
                <a:br>
                  <a:rPr lang="ko-KR" altLang="en-US" sz="1600">
                    <a:ea typeface="맑은 고딕"/>
                  </a:rPr>
                </a:br>
                <a:r>
                  <a:rPr lang="en-US" altLang="ko-KR" sz="1600">
                    <a:solidFill>
                      <a:schemeClr val="tx1"/>
                    </a:solidFill>
                    <a:ea typeface="맑은 고딕"/>
                  </a:rPr>
                  <a:t>_thread()</a:t>
                </a:r>
                <a:endParaRPr lang="ko-KR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E5184FE0-E573-4CEB-8AED-ECCA5E91BC97}"/>
                  </a:ext>
                </a:extLst>
              </p:cNvPr>
              <p:cNvSpPr/>
              <p:nvPr/>
            </p:nvSpPr>
            <p:spPr>
              <a:xfrm>
                <a:off x="8629656" y="4914462"/>
                <a:ext cx="1784195" cy="6823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668C833C-BF94-4722-B38F-526685E32E04}"/>
                  </a:ext>
                </a:extLst>
              </p:cNvPr>
              <p:cNvSpPr/>
              <p:nvPr/>
            </p:nvSpPr>
            <p:spPr>
              <a:xfrm>
                <a:off x="-439648" y="2232856"/>
                <a:ext cx="1784195" cy="6823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err="1">
                    <a:solidFill>
                      <a:schemeClr val="tx1"/>
                    </a:solidFill>
                    <a:ea typeface="맑은 고딕"/>
                  </a:rPr>
                  <a:t>make_route</a:t>
                </a:r>
                <a:r>
                  <a:rPr lang="ko-KR" altLang="en-US" sz="1600">
                    <a:solidFill>
                      <a:schemeClr val="tx1"/>
                    </a:solidFill>
                    <a:ea typeface="맑은 고딕"/>
                  </a:rPr>
                  <a:t>()</a:t>
                </a:r>
                <a:endParaRPr lang="ko-KR" sz="160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D904AD87-41FA-423E-901D-6F68AA3E04D5}"/>
                  </a:ext>
                </a:extLst>
              </p:cNvPr>
              <p:cNvSpPr/>
              <p:nvPr/>
            </p:nvSpPr>
            <p:spPr>
              <a:xfrm>
                <a:off x="8629656" y="1406676"/>
                <a:ext cx="1784195" cy="6823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 err="1">
                    <a:solidFill>
                      <a:schemeClr val="tx1"/>
                    </a:solidFill>
                    <a:ea typeface="맑은 고딕"/>
                  </a:rPr>
                  <a:t>c</a:t>
                </a:r>
                <a:r>
                  <a:rPr lang="ko-KR" altLang="en-US" sz="1600" err="1">
                    <a:solidFill>
                      <a:schemeClr val="tx1"/>
                    </a:solidFill>
                    <a:ea typeface="맑은 고딕"/>
                  </a:rPr>
                  <a:t>onnect</a:t>
                </a:r>
                <a:r>
                  <a:rPr lang="ko-KR" altLang="en-US" sz="1600">
                    <a:solidFill>
                      <a:schemeClr val="tx1"/>
                    </a:solidFill>
                    <a:ea typeface="맑은 고딕"/>
                  </a:rPr>
                  <a:t>()</a:t>
                </a:r>
                <a:endParaRPr lang="ko-KR" sz="1600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62F907CD-7392-45E0-B671-4F8E46A2E753}"/>
                  </a:ext>
                </a:extLst>
              </p:cNvPr>
              <p:cNvSpPr/>
              <p:nvPr/>
            </p:nvSpPr>
            <p:spPr>
              <a:xfrm>
                <a:off x="8629656" y="6059116"/>
                <a:ext cx="1784195" cy="6739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>
                    <a:solidFill>
                      <a:schemeClr val="tx1"/>
                    </a:solidFill>
                    <a:ea typeface="맑은 고딕"/>
                  </a:rPr>
                  <a:t>disconnect</a:t>
                </a:r>
                <a:r>
                  <a:rPr lang="LID4096" altLang="ko-KR" sz="1600">
                    <a:solidFill>
                      <a:schemeClr val="tx1"/>
                    </a:solidFill>
                    <a:ea typeface="맑은 고딕"/>
                  </a:rPr>
                  <a:t>()</a:t>
                </a:r>
                <a:endParaRPr lang="ko-KR" sz="16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85253CF0-6FFC-4160-B2DF-4D810407179F}"/>
                  </a:ext>
                </a:extLst>
              </p:cNvPr>
              <p:cNvCxnSpPr>
                <a:cxnSpLocks/>
                <a:stCxn id="156" idx="2"/>
                <a:endCxn id="24" idx="0"/>
              </p:cNvCxnSpPr>
              <p:nvPr/>
            </p:nvCxnSpPr>
            <p:spPr>
              <a:xfrm>
                <a:off x="2618217" y="2089073"/>
                <a:ext cx="0" cy="1437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C470F413-806C-4257-9A78-84EA0F8AF1E3}"/>
                  </a:ext>
                </a:extLst>
              </p:cNvPr>
              <p:cNvSpPr/>
              <p:nvPr/>
            </p:nvSpPr>
            <p:spPr>
              <a:xfrm>
                <a:off x="6471973" y="2223949"/>
                <a:ext cx="1784195" cy="682398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 err="1">
                    <a:solidFill>
                      <a:schemeClr val="tx1"/>
                    </a:solidFill>
                    <a:ea typeface="+mn-lt"/>
                    <a:cs typeface="+mn-lt"/>
                  </a:rPr>
                  <a:t>move</a:t>
                </a:r>
                <a:r>
                  <a:rPr 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_</a:t>
                </a:r>
                <a:r>
                  <a:rPr lang="en-US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request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933F94E2-C4C8-4AF6-AAFA-09DA3D4F7DCD}"/>
                  </a:ext>
                </a:extLst>
              </p:cNvPr>
              <p:cNvCxnSpPr>
                <a:cxnSpLocks/>
                <a:stCxn id="26" idx="3"/>
                <a:endCxn id="24" idx="1"/>
              </p:cNvCxnSpPr>
              <p:nvPr/>
            </p:nvCxnSpPr>
            <p:spPr>
              <a:xfrm>
                <a:off x="1344547" y="2574055"/>
                <a:ext cx="3815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589C2186-4F3F-43E4-AE22-EAB6C1B4BB13}"/>
                  </a:ext>
                </a:extLst>
              </p:cNvPr>
              <p:cNvCxnSpPr>
                <a:cxnSpLocks/>
                <a:stCxn id="24" idx="3"/>
                <a:endCxn id="34" idx="1"/>
              </p:cNvCxnSpPr>
              <p:nvPr/>
            </p:nvCxnSpPr>
            <p:spPr>
              <a:xfrm flipV="1">
                <a:off x="3510314" y="2565148"/>
                <a:ext cx="2961659" cy="89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27242FE6-2EFD-4A01-84A1-91DC7DE1C05A}"/>
                  </a:ext>
                </a:extLst>
              </p:cNvPr>
              <p:cNvCxnSpPr>
                <a:cxnSpLocks/>
                <a:stCxn id="32" idx="3"/>
              </p:cNvCxnSpPr>
              <p:nvPr/>
            </p:nvCxnSpPr>
            <p:spPr>
              <a:xfrm>
                <a:off x="8256168" y="3371166"/>
                <a:ext cx="371117" cy="35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D0CC649-521E-4B3D-9E7B-1FD2EB8DDDBB}"/>
                  </a:ext>
                </a:extLst>
              </p:cNvPr>
              <p:cNvCxnSpPr>
                <a:cxnSpLocks/>
                <a:stCxn id="34" idx="3"/>
                <a:endCxn id="29" idx="1"/>
              </p:cNvCxnSpPr>
              <p:nvPr/>
            </p:nvCxnSpPr>
            <p:spPr>
              <a:xfrm flipV="1">
                <a:off x="8256168" y="2559947"/>
                <a:ext cx="373488" cy="52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A6EB1FB3-180E-4BE0-9531-1B015BA73E52}"/>
                  </a:ext>
                </a:extLst>
              </p:cNvPr>
              <p:cNvSpPr/>
              <p:nvPr/>
            </p:nvSpPr>
            <p:spPr>
              <a:xfrm>
                <a:off x="3887436" y="4918998"/>
                <a:ext cx="1784195" cy="682398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600" err="1">
                    <a:solidFill>
                      <a:schemeClr val="tx1"/>
                    </a:solidFill>
                    <a:ea typeface="맑은 고딕"/>
                  </a:rPr>
                  <a:t>alarm_report</a:t>
                </a:r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F1E54E59-014E-45D6-B399-CBB015EC7EB4}"/>
                  </a:ext>
                </a:extLst>
              </p:cNvPr>
              <p:cNvSpPr/>
              <p:nvPr/>
            </p:nvSpPr>
            <p:spPr>
              <a:xfrm>
                <a:off x="3887436" y="3928009"/>
                <a:ext cx="1784195" cy="682398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sz="1600" err="1">
                    <a:solidFill>
                      <a:schemeClr val="tx1"/>
                    </a:solidFill>
                    <a:ea typeface="+mn-lt"/>
                    <a:cs typeface="+mn-lt"/>
                  </a:rPr>
                  <a:t>state</a:t>
                </a:r>
                <a:r>
                  <a:rPr 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_</a:t>
                </a:r>
                <a:r>
                  <a:rPr lang="en-US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report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75033FC9-FE8D-4FE2-929B-B47B71891484}"/>
                  </a:ext>
                </a:extLst>
              </p:cNvPr>
              <p:cNvSpPr/>
              <p:nvPr/>
            </p:nvSpPr>
            <p:spPr>
              <a:xfrm>
                <a:off x="10836762" y="4918998"/>
                <a:ext cx="1784195" cy="67521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1B0E94F-6084-4DB3-9786-54A62DC4741D}"/>
                  </a:ext>
                </a:extLst>
              </p:cNvPr>
              <p:cNvSpPr txBox="1"/>
              <p:nvPr/>
            </p:nvSpPr>
            <p:spPr>
              <a:xfrm>
                <a:off x="10856640" y="5069975"/>
                <a:ext cx="1764317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600" err="1">
                    <a:ea typeface="+mn-lt"/>
                    <a:cs typeface="+mn-lt"/>
                  </a:rPr>
                  <a:t>random</a:t>
                </a:r>
                <a:r>
                  <a:rPr lang="ko-KR" sz="1600" err="1">
                    <a:ea typeface="+mn-lt"/>
                    <a:cs typeface="+mn-lt"/>
                  </a:rPr>
                  <a:t>_alarm</a:t>
                </a:r>
                <a:r>
                  <a:rPr lang="ko-KR" sz="1600">
                    <a:ea typeface="+mn-lt"/>
                    <a:cs typeface="+mn-lt"/>
                  </a:rPr>
                  <a:t>()</a:t>
                </a:r>
                <a:endParaRPr lang="ko-KR" altLang="en-US" sz="1600">
                  <a:ea typeface="+mn-lt"/>
                  <a:cs typeface="+mn-lt"/>
                </a:endParaRPr>
              </a:p>
            </p:txBody>
          </p:sp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F2C7064-CE05-42C5-9005-C438AED8A5D4}"/>
                  </a:ext>
                </a:extLst>
              </p:cNvPr>
              <p:cNvSpPr/>
              <p:nvPr/>
            </p:nvSpPr>
            <p:spPr>
              <a:xfrm>
                <a:off x="8629656" y="3024524"/>
                <a:ext cx="1784195" cy="1636842"/>
              </a:xfrm>
              <a:prstGeom prst="roundRect">
                <a:avLst>
                  <a:gd name="adj" fmla="val 9207"/>
                </a:avLst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>
                    <a:solidFill>
                      <a:schemeClr val="tx1"/>
                    </a:solidFill>
                    <a:ea typeface="맑은 고딕"/>
                  </a:rPr>
                  <a:t>state</a:t>
                </a:r>
                <a:r>
                  <a:rPr lang="ko-KR" altLang="en-US" sz="1600">
                    <a:solidFill>
                      <a:schemeClr val="tx1"/>
                    </a:solidFill>
                    <a:ea typeface="맑은 고딕"/>
                  </a:rPr>
                  <a:t>()</a:t>
                </a:r>
                <a:endParaRPr lang="ko-KR" sz="1600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151BB97B-49F3-46FF-BE28-5A4C521257D5}"/>
                  </a:ext>
                </a:extLst>
              </p:cNvPr>
              <p:cNvSpPr/>
              <p:nvPr/>
            </p:nvSpPr>
            <p:spPr>
              <a:xfrm>
                <a:off x="8629656" y="2218748"/>
                <a:ext cx="1784195" cy="6823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>
                    <a:solidFill>
                      <a:schemeClr val="tx1"/>
                    </a:solidFill>
                    <a:ea typeface="맑은 고딕"/>
                  </a:rPr>
                  <a:t>move_avg</a:t>
                </a:r>
                <a:r>
                  <a:rPr lang="ko-KR" altLang="en-US" sz="1600">
                    <a:solidFill>
                      <a:schemeClr val="tx1"/>
                    </a:solidFill>
                    <a:ea typeface="맑은 고딕"/>
                  </a:rPr>
                  <a:t>()</a:t>
                </a:r>
                <a:endParaRPr lang="ko-KR" sz="1600">
                  <a:solidFill>
                    <a:schemeClr val="tx1"/>
                  </a:solidFill>
                  <a:ea typeface="맑은 고딕"/>
                </a:endParaRPr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3C8320F8-4167-4310-B2E8-0B0F470F0ECD}"/>
                  </a:ext>
                </a:extLst>
              </p:cNvPr>
              <p:cNvCxnSpPr>
                <a:cxnSpLocks/>
                <a:stCxn id="33" idx="1"/>
                <a:endCxn id="47" idx="3"/>
              </p:cNvCxnSpPr>
              <p:nvPr/>
            </p:nvCxnSpPr>
            <p:spPr>
              <a:xfrm flipH="1">
                <a:off x="5671631" y="5255661"/>
                <a:ext cx="2958025" cy="4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398905C3-5C49-411A-B142-A703069AFB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19683" y="5254641"/>
                <a:ext cx="417079" cy="35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8B503CE9-95F7-4CB8-83AB-65B0D7207689}"/>
                  </a:ext>
                </a:extLst>
              </p:cNvPr>
              <p:cNvSpPr/>
              <p:nvPr/>
            </p:nvSpPr>
            <p:spPr>
              <a:xfrm>
                <a:off x="1726119" y="3928009"/>
                <a:ext cx="1784195" cy="6823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sz="1600" err="1">
                    <a:solidFill>
                      <a:schemeClr val="tx1"/>
                    </a:solidFill>
                    <a:ea typeface="+mn-lt"/>
                    <a:cs typeface="+mn-lt"/>
                  </a:rPr>
                  <a:t>state</a:t>
                </a:r>
                <a:r>
                  <a:rPr 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_</a:t>
                </a:r>
                <a:r>
                  <a:rPr lang="en-US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report</a:t>
                </a:r>
                <a:r>
                  <a:rPr lang="LID4096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()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2A043DC0-AE95-4971-85C1-9C670D7A8E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83075" y="4268187"/>
                <a:ext cx="296095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08B5AE1F-6E0A-497C-BCF5-ECA921FA0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16084" y="4268187"/>
                <a:ext cx="38279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연결선: 꺾임 134">
                <a:extLst>
                  <a:ext uri="{FF2B5EF4-FFF2-40B4-BE49-F238E27FC236}">
                    <a16:creationId xmlns:a16="http://schemas.microsoft.com/office/drawing/2014/main" id="{2F26E5A2-F656-4F99-A26A-D81F06A3EAD5}"/>
                  </a:ext>
                </a:extLst>
              </p:cNvPr>
              <p:cNvCxnSpPr>
                <a:cxnSpLocks/>
                <a:stCxn id="24" idx="3"/>
                <a:endCxn id="32" idx="1"/>
              </p:cNvCxnSpPr>
              <p:nvPr/>
            </p:nvCxnSpPr>
            <p:spPr>
              <a:xfrm>
                <a:off x="3510314" y="2574055"/>
                <a:ext cx="2961659" cy="797111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84D98FFB-19DD-46E5-AFEE-492269511665}"/>
                  </a:ext>
                </a:extLst>
              </p:cNvPr>
              <p:cNvSpPr/>
              <p:nvPr/>
            </p:nvSpPr>
            <p:spPr>
              <a:xfrm>
                <a:off x="1726119" y="1406674"/>
                <a:ext cx="1784195" cy="68239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 err="1">
                    <a:solidFill>
                      <a:schemeClr val="tx1"/>
                    </a:solidFill>
                    <a:ea typeface="맑은 고딕"/>
                  </a:rPr>
                  <a:t>c</a:t>
                </a:r>
                <a:r>
                  <a:rPr lang="ko-KR" altLang="en-US" sz="1600" err="1">
                    <a:solidFill>
                      <a:schemeClr val="tx1"/>
                    </a:solidFill>
                    <a:ea typeface="맑은 고딕"/>
                  </a:rPr>
                  <a:t>onnect</a:t>
                </a:r>
                <a:r>
                  <a:rPr lang="ko-KR" altLang="en-US" sz="1600">
                    <a:solidFill>
                      <a:schemeClr val="tx1"/>
                    </a:solidFill>
                    <a:ea typeface="맑은 고딕"/>
                  </a:rPr>
                  <a:t>()</a:t>
                </a:r>
                <a:endParaRPr lang="ko-KR" sz="1600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DDA896F4-E005-4E98-ABC2-E7B31C3B9D30}"/>
                  </a:ext>
                </a:extLst>
              </p:cNvPr>
              <p:cNvSpPr/>
              <p:nvPr/>
            </p:nvSpPr>
            <p:spPr>
              <a:xfrm>
                <a:off x="3887436" y="1395234"/>
                <a:ext cx="1784195" cy="705283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 err="1">
                    <a:solidFill>
                      <a:schemeClr val="tx1"/>
                    </a:solidFill>
                    <a:ea typeface="+mn-lt"/>
                    <a:cs typeface="+mn-lt"/>
                  </a:rPr>
                  <a:t>connect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162" name="사각형: 둥근 모서리 161">
                <a:extLst>
                  <a:ext uri="{FF2B5EF4-FFF2-40B4-BE49-F238E27FC236}">
                    <a16:creationId xmlns:a16="http://schemas.microsoft.com/office/drawing/2014/main" id="{DCACC0D8-3A70-479D-BC9D-F3F435BC1065}"/>
                  </a:ext>
                </a:extLst>
              </p:cNvPr>
              <p:cNvSpPr/>
              <p:nvPr/>
            </p:nvSpPr>
            <p:spPr>
              <a:xfrm>
                <a:off x="6471973" y="1406676"/>
                <a:ext cx="1784195" cy="682398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 err="1">
                    <a:solidFill>
                      <a:schemeClr val="tx1"/>
                    </a:solidFill>
                    <a:ea typeface="+mn-lt"/>
                    <a:cs typeface="+mn-lt"/>
                  </a:rPr>
                  <a:t>connect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cxnSp>
            <p:nvCxnSpPr>
              <p:cNvPr id="166" name="직선 화살표 연결선 165">
                <a:extLst>
                  <a:ext uri="{FF2B5EF4-FFF2-40B4-BE49-F238E27FC236}">
                    <a16:creationId xmlns:a16="http://schemas.microsoft.com/office/drawing/2014/main" id="{CDDCD899-F9A5-427F-9A43-145005B39697}"/>
                  </a:ext>
                </a:extLst>
              </p:cNvPr>
              <p:cNvCxnSpPr>
                <a:cxnSpLocks/>
                <a:stCxn id="160" idx="3"/>
                <a:endCxn id="162" idx="1"/>
              </p:cNvCxnSpPr>
              <p:nvPr/>
            </p:nvCxnSpPr>
            <p:spPr>
              <a:xfrm flipV="1">
                <a:off x="5671631" y="1747875"/>
                <a:ext cx="800342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970CF741-8515-49E7-9D3F-FA0B14ADCF27}"/>
                  </a:ext>
                </a:extLst>
              </p:cNvPr>
              <p:cNvSpPr/>
              <p:nvPr/>
            </p:nvSpPr>
            <p:spPr>
              <a:xfrm>
                <a:off x="3887436" y="6034536"/>
                <a:ext cx="1784195" cy="705283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disconnect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sp>
            <p:nvSpPr>
              <p:cNvPr id="62" name="사각형: 둥근 모서리 61">
                <a:extLst>
                  <a:ext uri="{FF2B5EF4-FFF2-40B4-BE49-F238E27FC236}">
                    <a16:creationId xmlns:a16="http://schemas.microsoft.com/office/drawing/2014/main" id="{E4C88EBA-C847-4DC9-AE67-934C247F8696}"/>
                  </a:ext>
                </a:extLst>
              </p:cNvPr>
              <p:cNvSpPr/>
              <p:nvPr/>
            </p:nvSpPr>
            <p:spPr>
              <a:xfrm>
                <a:off x="6471973" y="6059117"/>
                <a:ext cx="1784195" cy="682398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disconnect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86F285D7-AB4D-4224-89E9-D89A4C02E1DC}"/>
                  </a:ext>
                </a:extLst>
              </p:cNvPr>
              <p:cNvCxnSpPr>
                <a:cxnSpLocks/>
                <a:stCxn id="61" idx="3"/>
                <a:endCxn id="62" idx="1"/>
              </p:cNvCxnSpPr>
              <p:nvPr/>
            </p:nvCxnSpPr>
            <p:spPr>
              <a:xfrm>
                <a:off x="5671631" y="6387178"/>
                <a:ext cx="800342" cy="1313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1" name="사각형: 둥근 모서리 180">
                <a:extLst>
                  <a:ext uri="{FF2B5EF4-FFF2-40B4-BE49-F238E27FC236}">
                    <a16:creationId xmlns:a16="http://schemas.microsoft.com/office/drawing/2014/main" id="{2D8BD6D8-9ACB-447C-BE91-D3E167A3A545}"/>
                  </a:ext>
                </a:extLst>
              </p:cNvPr>
              <p:cNvSpPr/>
              <p:nvPr/>
            </p:nvSpPr>
            <p:spPr>
              <a:xfrm>
                <a:off x="1726119" y="4921215"/>
                <a:ext cx="1784195" cy="68239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LID4096" altLang="ko-KR" sz="1600" err="1">
                    <a:solidFill>
                      <a:schemeClr val="tx1"/>
                    </a:solidFill>
                    <a:ea typeface="+mn-lt"/>
                    <a:cs typeface="+mn-lt"/>
                  </a:rPr>
                  <a:t>alarm</a:t>
                </a:r>
                <a:r>
                  <a:rPr 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_</a:t>
                </a:r>
                <a:r>
                  <a:rPr lang="en-US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report</a:t>
                </a:r>
                <a:r>
                  <a:rPr lang="LID4096" altLang="ko-KR" sz="1600">
                    <a:solidFill>
                      <a:schemeClr val="tx1"/>
                    </a:solidFill>
                    <a:ea typeface="+mn-lt"/>
                    <a:cs typeface="+mn-lt"/>
                  </a:rPr>
                  <a:t>()</a:t>
                </a:r>
                <a:endParaRPr lang="ko-KR" sz="1600" err="1">
                  <a:solidFill>
                    <a:schemeClr val="tx1"/>
                  </a:solidFill>
                  <a:ea typeface="맑은 고딕"/>
                </a:endParaRP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FC9951B8-93C1-4ED2-89E2-6CF54B24D1F9}"/>
                  </a:ext>
                </a:extLst>
              </p:cNvPr>
              <p:cNvCxnSpPr>
                <a:cxnSpLocks/>
                <a:stCxn id="47" idx="1"/>
                <a:endCxn id="181" idx="3"/>
              </p:cNvCxnSpPr>
              <p:nvPr/>
            </p:nvCxnSpPr>
            <p:spPr>
              <a:xfrm flipH="1">
                <a:off x="3510314" y="5260197"/>
                <a:ext cx="377122" cy="22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64DD589-1C6D-4A4D-A80A-2853FA996AA5}"/>
                </a:ext>
              </a:extLst>
            </p:cNvPr>
            <p:cNvCxnSpPr>
              <a:cxnSpLocks/>
            </p:cNvCxnSpPr>
            <p:nvPr/>
          </p:nvCxnSpPr>
          <p:spPr>
            <a:xfrm>
              <a:off x="3733755" y="1433554"/>
              <a:ext cx="345413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F9FE06D4-FAC5-4827-8C32-1FC3B9164EE7}"/>
                </a:ext>
              </a:extLst>
            </p:cNvPr>
            <p:cNvCxnSpPr>
              <a:cxnSpLocks/>
            </p:cNvCxnSpPr>
            <p:nvPr/>
          </p:nvCxnSpPr>
          <p:spPr>
            <a:xfrm>
              <a:off x="8080579" y="1433556"/>
              <a:ext cx="34208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53373A05-EAE9-4ECB-9A3A-85B1A7AFB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755" y="5610879"/>
              <a:ext cx="345413" cy="445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B4D5F9A-6F79-499F-A5F1-16F0C5E7E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0579" y="5618914"/>
              <a:ext cx="342085" cy="37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CD9D6CF-ED1A-4C7E-84E4-CA93C8E0A015}"/>
              </a:ext>
            </a:extLst>
          </p:cNvPr>
          <p:cNvCxnSpPr>
            <a:cxnSpLocks/>
          </p:cNvCxnSpPr>
          <p:nvPr/>
        </p:nvCxnSpPr>
        <p:spPr>
          <a:xfrm>
            <a:off x="3794961" y="6257196"/>
            <a:ext cx="0" cy="600804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86996E49-3002-4A7A-BB56-322EB2D3C64E}"/>
              </a:ext>
            </a:extLst>
          </p:cNvPr>
          <p:cNvCxnSpPr>
            <a:cxnSpLocks/>
            <a:stCxn id="35" idx="3"/>
            <a:endCxn id="33" idx="3"/>
          </p:cNvCxnSpPr>
          <p:nvPr/>
        </p:nvCxnSpPr>
        <p:spPr>
          <a:xfrm>
            <a:off x="10056845" y="1433556"/>
            <a:ext cx="12700" cy="315848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463CE48-E9B6-4B75-A272-DF019039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6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2A38083-3584-4DDB-9FEC-735FED73809E}"/>
              </a:ext>
            </a:extLst>
          </p:cNvPr>
          <p:cNvCxnSpPr/>
          <p:nvPr/>
        </p:nvCxnSpPr>
        <p:spPr>
          <a:xfrm>
            <a:off x="6041364" y="9309"/>
            <a:ext cx="5625" cy="6846955"/>
          </a:xfrm>
          <a:prstGeom prst="straightConnector1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AE5C821-858F-4404-B5F0-758E14BE1D51}"/>
              </a:ext>
            </a:extLst>
          </p:cNvPr>
          <p:cNvSpPr txBox="1"/>
          <p:nvPr/>
        </p:nvSpPr>
        <p:spPr>
          <a:xfrm>
            <a:off x="1948670" y="48218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B453A9-94F7-46EC-B2CF-AA000D254EA6}"/>
              </a:ext>
            </a:extLst>
          </p:cNvPr>
          <p:cNvSpPr txBox="1"/>
          <p:nvPr/>
        </p:nvSpPr>
        <p:spPr>
          <a:xfrm>
            <a:off x="7669659" y="482178"/>
            <a:ext cx="37496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 b="1">
                <a:ea typeface="맑은 고딕"/>
              </a:rPr>
              <a:t>EACH CLIENT</a:t>
            </a:r>
            <a:endParaRPr lang="ko-KR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CFE23FD-D972-43F0-9F17-E82295485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86730"/>
              </p:ext>
            </p:extLst>
          </p:nvPr>
        </p:nvGraphicFramePr>
        <p:xfrm>
          <a:off x="341931" y="1195457"/>
          <a:ext cx="5424429" cy="440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703">
                  <a:extLst>
                    <a:ext uri="{9D8B030D-6E8A-4147-A177-3AD203B41FA5}">
                      <a16:colId xmlns:a16="http://schemas.microsoft.com/office/drawing/2014/main" val="3913456112"/>
                    </a:ext>
                  </a:extLst>
                </a:gridCol>
                <a:gridCol w="3748726">
                  <a:extLst>
                    <a:ext uri="{9D8B030D-6E8A-4147-A177-3AD203B41FA5}">
                      <a16:colId xmlns:a16="http://schemas.microsoft.com/office/drawing/2014/main" val="1345738082"/>
                    </a:ext>
                  </a:extLst>
                </a:gridCol>
              </a:tblGrid>
              <a:tr h="741150">
                <a:tc>
                  <a:txBody>
                    <a:bodyPr/>
                    <a:lstStyle/>
                    <a:p>
                      <a:pPr algn="ctr" latinLnBrk="1"/>
                      <a:r>
                        <a:rPr lang="ko" altLang="en-US" sz="1600"/>
                        <a:t>함수명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" altLang="en-US" sz="1600"/>
                        <a:t>설명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14507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pPr algn="ctr" latinLnBrk="1"/>
                      <a:r>
                        <a:rPr lang="LID4096" altLang="ko-KR" sz="1600"/>
                        <a:t>connect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" altLang="en-US" sz="1600"/>
                        <a:t>클라이언트와 </a:t>
                      </a:r>
                      <a:r>
                        <a:rPr lang="LID4096" altLang="ko" sz="1600"/>
                        <a:t>connect</a:t>
                      </a:r>
                      <a:r>
                        <a:rPr lang="ko" altLang="en-US" sz="1600"/>
                        <a:t>시 실행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14836"/>
                  </a:ext>
                </a:extLst>
              </a:tr>
              <a:tr h="807583">
                <a:tc>
                  <a:txBody>
                    <a:bodyPr/>
                    <a:lstStyle/>
                    <a:p>
                      <a:pPr algn="ctr" latinLnBrk="1"/>
                      <a:r>
                        <a:rPr lang="LID4096" altLang="ko-KR" sz="1600"/>
                        <a:t>background_</a:t>
                      </a:r>
                      <a:br>
                        <a:rPr lang="en-US" altLang="ko-KR" sz="1600"/>
                      </a:br>
                      <a:r>
                        <a:rPr lang="LID4096" altLang="ko-KR" sz="1600"/>
                        <a:t>thread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" altLang="en-US" sz="1600"/>
                        <a:t>클라이언트로 </a:t>
                      </a:r>
                      <a:r>
                        <a:rPr lang="en-US" altLang="ko" sz="1600"/>
                        <a:t>50</a:t>
                      </a:r>
                      <a:r>
                        <a:rPr lang="LID4096" altLang="ko" sz="1600"/>
                        <a:t>msec</a:t>
                      </a:r>
                      <a:r>
                        <a:rPr lang="ko" altLang="en-US" sz="1600"/>
                        <a:t> 단위로 </a:t>
                      </a:r>
                      <a:endParaRPr lang="en-US" altLang="ko" sz="1600"/>
                    </a:p>
                    <a:p>
                      <a:pPr algn="ctr" latinLnBrk="1"/>
                      <a:r>
                        <a:rPr lang="ko" altLang="en-US" sz="1600"/>
                        <a:t>상태 요청과 이동 명령 전송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758139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pPr algn="ctr" latinLnBrk="1"/>
                      <a:r>
                        <a:rPr lang="LID4096" altLang="ko-KR" sz="1600"/>
                        <a:t>make_route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" altLang="en-US" sz="1600"/>
                        <a:t>각</a:t>
                      </a:r>
                      <a:r>
                        <a:rPr lang="LID4096" altLang="ko" sz="1600"/>
                        <a:t> AGV</a:t>
                      </a:r>
                      <a:r>
                        <a:rPr lang="ko" altLang="en-US" sz="1600"/>
                        <a:t>별로 이동 경로 생성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086188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pPr algn="ctr" latinLnBrk="1"/>
                      <a:r>
                        <a:rPr lang="LID4096" altLang="ko-KR" sz="1600"/>
                        <a:t>state_report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" altLang="en-US" sz="1600"/>
                        <a:t>클라이언트로부터 </a:t>
                      </a:r>
                      <a:br>
                        <a:rPr lang="en-US" altLang="ko" sz="1600"/>
                      </a:br>
                      <a:r>
                        <a:rPr lang="ko" altLang="en-US" sz="1600"/>
                        <a:t>상태 보고 받는 함수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178462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pPr algn="ctr" latinLnBrk="1"/>
                      <a:r>
                        <a:rPr lang="LID4096" altLang="ko-KR" sz="1600"/>
                        <a:t>alarm_report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en-US" sz="1600"/>
                        <a:t>클라이언트로부터 </a:t>
                      </a:r>
                      <a:br>
                        <a:rPr lang="en-US" altLang="ko" sz="1600"/>
                      </a:br>
                      <a:r>
                        <a:rPr lang="ko" altLang="en-US" sz="1600"/>
                        <a:t>알람 발생</a:t>
                      </a:r>
                      <a:r>
                        <a:rPr lang="en-US" altLang="ko" sz="1600"/>
                        <a:t>/</a:t>
                      </a:r>
                      <a:r>
                        <a:rPr lang="ko" altLang="en-US" sz="1600"/>
                        <a:t>해제 받는 함수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098814"/>
                  </a:ext>
                </a:extLst>
              </a:tr>
              <a:tr h="564854">
                <a:tc>
                  <a:txBody>
                    <a:bodyPr/>
                    <a:lstStyle/>
                    <a:p>
                      <a:pPr algn="ctr" latinLnBrk="1"/>
                      <a:r>
                        <a:rPr lang="LID4096" altLang="ko-KR" sz="1600"/>
                        <a:t>disconnect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" altLang="en-US" sz="1600"/>
                        <a:t>클라이언트와 </a:t>
                      </a:r>
                      <a:r>
                        <a:rPr lang="LID4096" altLang="ko" sz="1600"/>
                        <a:t>disconnect</a:t>
                      </a:r>
                      <a:r>
                        <a:rPr lang="ko" altLang="en-US" sz="1600"/>
                        <a:t>시 실행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640832"/>
                  </a:ext>
                </a:extLst>
              </a:tr>
            </a:tbl>
          </a:graphicData>
        </a:graphic>
      </p:graphicFrame>
      <p:graphicFrame>
        <p:nvGraphicFramePr>
          <p:cNvPr id="6" name="표 3">
            <a:extLst>
              <a:ext uri="{FF2B5EF4-FFF2-40B4-BE49-F238E27FC236}">
                <a16:creationId xmlns:a16="http://schemas.microsoft.com/office/drawing/2014/main" id="{00A0FD83-431A-48AF-B6D4-BC815286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92013"/>
              </p:ext>
            </p:extLst>
          </p:nvPr>
        </p:nvGraphicFramePr>
        <p:xfrm>
          <a:off x="6441056" y="1195456"/>
          <a:ext cx="5362516" cy="4401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772">
                  <a:extLst>
                    <a:ext uri="{9D8B030D-6E8A-4147-A177-3AD203B41FA5}">
                      <a16:colId xmlns:a16="http://schemas.microsoft.com/office/drawing/2014/main" val="3913456112"/>
                    </a:ext>
                  </a:extLst>
                </a:gridCol>
                <a:gridCol w="3578744">
                  <a:extLst>
                    <a:ext uri="{9D8B030D-6E8A-4147-A177-3AD203B41FA5}">
                      <a16:colId xmlns:a16="http://schemas.microsoft.com/office/drawing/2014/main" val="1345738082"/>
                    </a:ext>
                  </a:extLst>
                </a:gridCol>
              </a:tblGrid>
              <a:tr h="740789">
                <a:tc>
                  <a:txBody>
                    <a:bodyPr/>
                    <a:lstStyle/>
                    <a:p>
                      <a:pPr algn="ctr" latinLnBrk="1"/>
                      <a:r>
                        <a:rPr lang="ko" altLang="en-US" sz="1600" err="1"/>
                        <a:t>함수명</a:t>
                      </a:r>
                      <a:endParaRPr lang="ko-KR" altLang="en-US" sz="16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" altLang="en-US" sz="1600"/>
                        <a:t>설명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314507"/>
                  </a:ext>
                </a:extLst>
              </a:tr>
              <a:tr h="566486">
                <a:tc>
                  <a:txBody>
                    <a:bodyPr/>
                    <a:lstStyle/>
                    <a:p>
                      <a:pPr algn="ctr" latinLnBrk="1"/>
                      <a:r>
                        <a:rPr lang="LID4096" altLang="ko-KR" sz="1600" err="1"/>
                        <a:t>connect</a:t>
                      </a:r>
                      <a:endParaRPr lang="ko-KR" altLang="en-US" sz="16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" altLang="en-US" sz="1600" b="0" i="0" u="none" strike="noStrike" noProof="0">
                          <a:latin typeface="맑은 고딕"/>
                          <a:ea typeface="맑은 고딕"/>
                        </a:rPr>
                        <a:t>서버와 </a:t>
                      </a:r>
                      <a:r>
                        <a:rPr lang="ko-KR" sz="1600" b="0" i="0" u="none" strike="noStrike" noProof="0" err="1">
                          <a:latin typeface="맑은 고딕"/>
                          <a:ea typeface="맑은 고딕"/>
                        </a:rPr>
                        <a:t>connect</a:t>
                      </a:r>
                      <a:r>
                        <a:rPr lang="ko" altLang="en-US" sz="1600" b="0" i="0" u="none" strike="noStrike" noProof="0">
                          <a:latin typeface="맑은 고딕"/>
                          <a:ea typeface="맑은 고딕"/>
                        </a:rPr>
                        <a:t>시 실행</a:t>
                      </a:r>
                      <a:endParaRPr lang="ko-KR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814836"/>
                  </a:ext>
                </a:extLst>
              </a:tr>
              <a:tr h="544699">
                <a:tc>
                  <a:txBody>
                    <a:bodyPr/>
                    <a:lstStyle/>
                    <a:p>
                      <a:pPr algn="ctr" latinLnBrk="1"/>
                      <a:r>
                        <a:rPr lang="af-ZA" altLang="ko-KR" sz="1600" err="1"/>
                        <a:t>move_avg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이동 명령 토대로 AGV 위치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758139"/>
                  </a:ext>
                </a:extLst>
              </a:tr>
              <a:tr h="6322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err="1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" altLang="en-US" sz="1600" b="0" i="0" u="none" strike="noStrike" noProof="0">
                          <a:latin typeface="맑은 고딕"/>
                          <a:ea typeface="맑은 고딕"/>
                        </a:rPr>
                        <a:t>서버로 </a:t>
                      </a:r>
                      <a:r>
                        <a:rPr lang="en-US" altLang="ko-KR" sz="1600" b="0" i="0" u="none" strike="noStrike" noProof="0">
                          <a:latin typeface="맑은 고딕"/>
                          <a:ea typeface="맑은 고딕"/>
                        </a:rPr>
                        <a:t>50msec</a:t>
                      </a:r>
                      <a:r>
                        <a:rPr lang="ko" altLang="en-US" sz="1600" b="0" i="0" u="none" strike="noStrike" noProof="0">
                          <a:latin typeface="맑은 고딕"/>
                          <a:ea typeface="맑은 고딕"/>
                        </a:rPr>
                        <a:t> 단위로 </a:t>
                      </a:r>
                      <a:endParaRPr lang="en-US" altLang="ko-KR" sz="1600" b="0" i="0" u="none" strike="noStrike" noProof="0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buNone/>
                      </a:pPr>
                      <a:r>
                        <a:rPr lang="ko" altLang="en-US" sz="1600" b="0" i="0" u="none" strike="noStrike" noProof="0">
                          <a:latin typeface="맑은 고딕"/>
                          <a:ea typeface="맑은 고딕"/>
                        </a:rPr>
                        <a:t>상태 데이터 전송</a:t>
                      </a:r>
                      <a:endParaRPr lang="ko-KR" sz="1600" b="0" i="0" u="none" strike="noStrike" noProof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086188"/>
                  </a:ext>
                </a:extLst>
              </a:tr>
              <a:tr h="54469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send_alarm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600" b="0" i="0" u="none" strike="noStrike" noProof="0">
                          <a:latin typeface="맑은 고딕"/>
                          <a:ea typeface="맑은 고딕"/>
                        </a:rPr>
                        <a:t>알람 발생/해제</a:t>
                      </a:r>
                      <a:r>
                        <a:rPr lang="ko-KR" altLang="en-US" sz="1600" b="0" i="0" u="none" strike="noStrike" noProof="0">
                          <a:latin typeface="맑은 고딕"/>
                          <a:ea typeface="맑은 고딕"/>
                        </a:rPr>
                        <a:t> 전송</a:t>
                      </a:r>
                      <a:endParaRPr lang="ko-KR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781464"/>
                  </a:ext>
                </a:extLst>
              </a:tr>
              <a:tr h="80615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random_alarm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랜덤한</a:t>
                      </a:r>
                      <a:r>
                        <a:rPr lang="ko-KR" altLang="en-US" sz="1600"/>
                        <a:t> 알람 발생/해제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925062"/>
                  </a:ext>
                </a:extLst>
              </a:tr>
              <a:tr h="56648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600" err="1"/>
                        <a:t>disconnect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" altLang="en-US" sz="1600" b="0" i="0" u="none" strike="noStrike" noProof="0">
                          <a:latin typeface="맑은 고딕"/>
                          <a:ea typeface="맑은 고딕"/>
                        </a:rPr>
                        <a:t>서버와 </a:t>
                      </a:r>
                      <a:r>
                        <a:rPr lang="ko" altLang="en-US" sz="1600" b="0" i="0" u="none" strike="noStrike" noProof="0" err="1">
                          <a:latin typeface="맑은 고딕"/>
                          <a:ea typeface="맑은 고딕"/>
                        </a:rPr>
                        <a:t>disconnect시</a:t>
                      </a:r>
                      <a:r>
                        <a:rPr lang="ko" altLang="en-US" sz="1600" b="0" i="0" u="none" strike="noStrike" noProof="0">
                          <a:latin typeface="맑은 고딕"/>
                          <a:ea typeface="맑은 고딕"/>
                        </a:rPr>
                        <a:t> 실행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638018"/>
                  </a:ext>
                </a:extLst>
              </a:tr>
            </a:tbl>
          </a:graphicData>
        </a:graphic>
      </p:graphicFrame>
      <p:pic>
        <p:nvPicPr>
          <p:cNvPr id="4" name="그림 5">
            <a:extLst>
              <a:ext uri="{FF2B5EF4-FFF2-40B4-BE49-F238E27FC236}">
                <a16:creationId xmlns:a16="http://schemas.microsoft.com/office/drawing/2014/main" id="{15171A78-CB76-4D79-BC99-182DD77D3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>
            <a:extLst>
              <a:ext uri="{FF2B5EF4-FFF2-40B4-BE49-F238E27FC236}">
                <a16:creationId xmlns:a16="http://schemas.microsoft.com/office/drawing/2014/main" id="{F31DD917-58DF-40D5-A80E-F8E01DC7C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76" y="1253210"/>
            <a:ext cx="9181546" cy="5146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EEEE3A-DBB1-4BBB-B253-7A6649722424}"/>
              </a:ext>
            </a:extLst>
          </p:cNvPr>
          <p:cNvSpPr txBox="1"/>
          <p:nvPr/>
        </p:nvSpPr>
        <p:spPr>
          <a:xfrm>
            <a:off x="792922" y="549964"/>
            <a:ext cx="1053989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>
                <a:ea typeface="맑은 고딕"/>
              </a:rPr>
              <a:t>서버 화면 - 서버가 AGV 클라이언트들에게서 받은 AGV STATUS, ALARM JSON 데이터를 소켓 통신으로 </a:t>
            </a:r>
            <a:r>
              <a:rPr lang="ko-KR" altLang="en-US" sz="2000" b="1" err="1">
                <a:ea typeface="맑은 고딕"/>
              </a:rPr>
              <a:t>html로</a:t>
            </a:r>
            <a:r>
              <a:rPr lang="ko-KR" altLang="en-US" sz="2000" b="1">
                <a:ea typeface="맑은 고딕"/>
              </a:rPr>
              <a:t> 전송 -&gt; </a:t>
            </a:r>
            <a:r>
              <a:rPr lang="ko-KR" altLang="en-US" sz="2000" b="1" err="1">
                <a:ea typeface="맑은 고딕"/>
              </a:rPr>
              <a:t>html에서</a:t>
            </a:r>
            <a:r>
              <a:rPr lang="ko-KR" altLang="en-US" sz="2000" b="1">
                <a:ea typeface="맑은 고딕"/>
              </a:rPr>
              <a:t> 지도, 로그, AGV 상태 등을 시각화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F795888-CD53-4527-88BA-31FBAA3F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900" y="6231632"/>
            <a:ext cx="1179095" cy="6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테마</vt:lpstr>
      <vt:lpstr>AGV(Automated Guided Vehicle, 자동 운반 차량) 통신 과제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</cp:revision>
  <dcterms:created xsi:type="dcterms:W3CDTF">2021-11-21T04:28:04Z</dcterms:created>
  <dcterms:modified xsi:type="dcterms:W3CDTF">2021-11-21T05:52:57Z</dcterms:modified>
</cp:coreProperties>
</file>