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7" r:id="rId2"/>
    <p:sldId id="259" r:id="rId3"/>
    <p:sldId id="256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856C78E-54F7-43C9-B37B-34408EE224A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2957D8-B4D3-4259-8BAC-9C0B1326FC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D885DE-3CDC-4EE4-9E83-32FACF1A9298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D44B5B-A831-462C-AF39-6A42DAF192E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767EA7-953B-4DD5-B24F-A30DA8596CC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91EE1B-B27B-4F17-AE2F-6129A1B913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3321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1FBD63-8500-4937-B955-5EF0C1388BFD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4C4D84-8B23-4F81-B8FA-681F0D876B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9497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91F25-EE2C-42BC-8A0E-00AACAB29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CE43E2-8FA5-45EB-A851-85E2D3333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CA9C54-ABEA-43AE-AA76-D5B1C64CB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5380-2A35-4D6E-A99F-AD566E7A0660}" type="datetime1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93EBAA-6C54-4F1A-8393-CEF912674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7253A8-5646-42F6-BF67-DA4DB69E9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04A-E738-4710-9D1E-8247A0CD0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3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04D778-135A-47C6-A6BB-BC079D15C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2B9A57-EB62-4550-932C-FE49801D7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3B6494-61F1-439D-BF0D-A50CA86B1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B710-0E43-4DED-BCCF-384545F4C129}" type="datetime1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8E86E5-ACB7-4E52-9732-F4B248177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4630A1-8F88-4172-814A-215CBE89F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04A-E738-4710-9D1E-8247A0CD0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774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99AD39-BAD5-4369-B99D-54919D93B1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39159B-8A42-4FA0-B6D3-4C6DCF9D6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C89B93-ED24-4612-B62E-F9E734636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95671-4890-4FB1-B67D-1F6566393B38}" type="datetime1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A6D8D7-8D52-4B09-87E9-8C726A098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7BA9C8-E933-46C1-B7B0-B1F5260A4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04A-E738-4710-9D1E-8247A0CD0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775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D14E4B-8798-407B-81BB-99BDA29B1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B422EB-6C5D-4557-BF16-BC18FA9AF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F291D4-4722-4616-9CE2-F5765ED9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ABD86-FB19-43FB-B37E-D3CC73ACDC04}" type="datetime1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28FC8E-95C7-41BF-B5C8-0347D6185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8E22A7-98E5-4FDB-89F8-BB59CE981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04A-E738-4710-9D1E-8247A0CD0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875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168FA-8161-47BB-8384-EB48FABF9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826CBC-3C92-4635-A2EA-65E8A7AB4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7A7749-0266-4863-B528-CE6042AF3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BF2A5-61FE-4CBC-8CD5-78B4FF911A4A}" type="datetime1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7D14DA-D168-45E9-838D-30F8E2367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7AE5AE-EA51-4760-8452-4F3547DF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04A-E738-4710-9D1E-8247A0CD0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938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710E60-E37D-4A6A-BAC4-7E69FC2DE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84A21B-AAD2-4509-AFFB-F12275E81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595CC2-E0EE-4700-9FD8-AB1C68965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CBA0F0-15E7-429B-A79B-FD581CCBD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5BB06-5B03-48FE-8446-2CDC7C39B1EA}" type="datetime1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FCD41F-F828-4A4B-9CE0-591819CA4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7FF063-6721-4C25-A7FA-1D1CCBE0E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04A-E738-4710-9D1E-8247A0CD0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675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B643EA-F638-4D98-9AB2-B557C0910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E3B068-7D9D-4337-A51E-CAFA0BA7F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C359B4-43CC-4D47-B1BD-056115F21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5B9795-A85F-4205-B6C0-67F75EF4CD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C77CE4B-A4C9-4300-903F-41A73C643F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3D096D-E407-4D25-92CF-29B0393BB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825C8-ED58-4C83-AB38-E592754433E1}" type="datetime1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6B7E23-E6F1-4C0D-AC12-00929CDC5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73215C-06FC-416B-A5AA-70BB24ADF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04A-E738-4710-9D1E-8247A0CD0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371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4FF8D8-93E1-44DE-8D01-75834BA84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AA74521-B473-4775-91F4-B97FEF4D1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8CAB6-C6BB-49E5-B08F-0402FDF9EF3A}" type="datetime1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E1AB8F-2553-46B1-8D8A-7B1A2FCB1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76C7F2-346E-4263-8612-7ED23373F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04A-E738-4710-9D1E-8247A0CD0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402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B9C2766-F153-46C8-88ED-20063F548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2598-D82F-4356-9215-3946C9A37F0A}" type="datetime1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A1FFA81-B25B-42CF-BC87-9E04B580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D3F1B9-9423-46E8-89C7-C8B61AC9A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04A-E738-4710-9D1E-8247A0CD0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701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FEF985-0013-4603-A23E-3C969E023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244F83-72C3-42F6-9B00-7C8192211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7F9E25-AE79-4475-B51D-A21D09459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103CD-648D-47EA-A78A-3BFFC5BDD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A13A-A118-4908-943B-B9A0165983A7}" type="datetime1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B1B1E2-A1F6-4121-87C3-703D7CF3E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DB3A17-6AE0-417C-B73E-FCF68D42E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04A-E738-4710-9D1E-8247A0CD0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008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FC7D4-8650-4DE4-BF9B-9778E9593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6EC31A-7FBA-47C8-B78D-EFFE6B8EDB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30E2FE-906A-49C9-847F-0D70AFACAE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7EAE4F-48FB-4CB6-AAFB-0AE86A20A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6D00-45D7-47E9-819D-3E889A32B6EC}" type="datetime1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D0BBE1-2902-4D87-8599-D37E5C245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25CF1C-33B0-4E04-B53F-EE178C073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6604A-E738-4710-9D1E-8247A0CD0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784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2813D2-6A59-447D-A928-715EA2DA4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47E61A-DBF6-458A-8958-5899BCAC3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C09773-195C-4AC3-B0AC-73E3AB972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EB737-14E1-4B15-87A4-CB7F75C3014E}" type="datetime1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CD7D1-B8D2-4E56-B3C3-F154B29777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250C10-E227-4601-80F5-BC15D4D519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6604A-E738-4710-9D1E-8247A0CD0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76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B1643A-5DE2-4493-950B-0687540018F3}"/>
              </a:ext>
            </a:extLst>
          </p:cNvPr>
          <p:cNvSpPr txBox="1"/>
          <p:nvPr/>
        </p:nvSpPr>
        <p:spPr>
          <a:xfrm>
            <a:off x="447675" y="676275"/>
            <a:ext cx="588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AGV(Automated Guided Vehicle, </a:t>
            </a:r>
            <a:r>
              <a:rPr lang="ko-KR" altLang="en-US" b="1" dirty="0"/>
              <a:t>자동 운반 차량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pic>
        <p:nvPicPr>
          <p:cNvPr id="2050" name="Picture 2" descr="AGV">
            <a:extLst>
              <a:ext uri="{FF2B5EF4-FFF2-40B4-BE49-F238E27FC236}">
                <a16:creationId xmlns:a16="http://schemas.microsoft.com/office/drawing/2014/main" id="{7B9208B6-AA65-4D4B-AD6C-7D6FC13BB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295399"/>
            <a:ext cx="10810875" cy="4812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A1872D0C-BB52-4A07-AF34-C84CFC754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8512" y="6195520"/>
            <a:ext cx="1233488" cy="66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852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F30C6A2-C4FD-4E9F-91AD-2B290241A4E6}"/>
              </a:ext>
            </a:extLst>
          </p:cNvPr>
          <p:cNvSpPr txBox="1"/>
          <p:nvPr/>
        </p:nvSpPr>
        <p:spPr>
          <a:xfrm>
            <a:off x="352426" y="404321"/>
            <a:ext cx="5743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1. AGV 10</a:t>
            </a:r>
            <a:r>
              <a:rPr lang="ko-KR" altLang="en-US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대가 있고</a:t>
            </a:r>
            <a:r>
              <a:rPr lang="en-US" altLang="ko-KR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 AGV</a:t>
            </a:r>
            <a:r>
              <a:rPr lang="ko-KR" altLang="en-US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를 통제하는 서버가 한대 있습니다</a:t>
            </a:r>
            <a:r>
              <a:rPr lang="en-US" altLang="ko-KR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. (DB</a:t>
            </a:r>
            <a:r>
              <a:rPr lang="ko-KR" altLang="en-US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는 없는 것으로 한다</a:t>
            </a:r>
            <a:r>
              <a:rPr lang="en-US" altLang="ko-KR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br>
              <a:rPr lang="en-US" altLang="ko-KR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</a:br>
            <a:endParaRPr lang="en-US" altLang="ko-KR" sz="900" b="0" i="0" dirty="0">
              <a:solidFill>
                <a:srgbClr val="000000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l"/>
            <a:r>
              <a:rPr lang="en-US" altLang="ko-KR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2. </a:t>
            </a:r>
            <a:r>
              <a:rPr lang="ko-KR" altLang="en-US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각 </a:t>
            </a:r>
            <a:r>
              <a:rPr lang="en-US" altLang="ko-KR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AGV</a:t>
            </a:r>
            <a:r>
              <a:rPr lang="ko-KR" altLang="en-US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가 </a:t>
            </a:r>
            <a:r>
              <a:rPr lang="en-US" altLang="ko-KR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CLIENT</a:t>
            </a:r>
            <a:r>
              <a:rPr lang="ko-KR" altLang="en-US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가 되어 서버로 데이터를 전송하는 것을 구현합니다</a:t>
            </a:r>
            <a:r>
              <a:rPr lang="en-US" altLang="ko-KR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algn="l"/>
            <a:r>
              <a:rPr lang="en-US" altLang="ko-KR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   </a:t>
            </a:r>
            <a:r>
              <a:rPr lang="ko-KR" altLang="en-US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서버에서는 각 </a:t>
            </a:r>
            <a:r>
              <a:rPr lang="en-US" altLang="ko-KR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AGV</a:t>
            </a:r>
            <a:r>
              <a:rPr lang="ko-KR" altLang="en-US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가 보내오는 데이터를 처리하고 있는 모습을   텍스트 형식으로 표현합니다</a:t>
            </a:r>
            <a:r>
              <a:rPr lang="en-US" altLang="ko-KR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algn="l"/>
            <a:r>
              <a:rPr lang="en-US" altLang="ko-KR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   (EX: </a:t>
            </a:r>
            <a:r>
              <a:rPr lang="ko-KR" altLang="en-US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콘솔 창 또는 </a:t>
            </a:r>
            <a:r>
              <a:rPr lang="en-US" altLang="ko-KR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Web Browser </a:t>
            </a:r>
            <a:r>
              <a:rPr lang="ko-KR" altLang="en-US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창</a:t>
            </a:r>
            <a:r>
              <a:rPr lang="en-US" altLang="ko-KR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</a:p>
          <a:p>
            <a:pPr algn="l"/>
            <a:endParaRPr lang="en-US" altLang="ko-KR" sz="900" b="0" i="0" dirty="0">
              <a:solidFill>
                <a:srgbClr val="000000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92C23B-3270-4146-A4C1-E99B7BCA7AAB}"/>
              </a:ext>
            </a:extLst>
          </p:cNvPr>
          <p:cNvSpPr txBox="1"/>
          <p:nvPr/>
        </p:nvSpPr>
        <p:spPr>
          <a:xfrm>
            <a:off x="5953126" y="256193"/>
            <a:ext cx="574357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3. </a:t>
            </a:r>
            <a:r>
              <a:rPr lang="ko-KR" altLang="en-US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구현에 필요한 조건들은 다음과 같습니다</a:t>
            </a:r>
            <a:r>
              <a:rPr lang="en-US" altLang="ko-KR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br>
              <a:rPr lang="en-US" altLang="ko-KR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</a:br>
            <a:endParaRPr lang="en-US" altLang="ko-KR" sz="900" b="0" i="0" dirty="0">
              <a:solidFill>
                <a:srgbClr val="000000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l"/>
            <a:r>
              <a:rPr lang="en-US" altLang="ko-KR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 1)  </a:t>
            </a:r>
            <a:r>
              <a:rPr lang="ko-KR" altLang="en-US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알람 발생</a:t>
            </a:r>
            <a:r>
              <a:rPr lang="en-US" altLang="ko-KR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_</a:t>
            </a:r>
            <a:r>
              <a:rPr lang="ko-KR" altLang="en-US" sz="900" b="0" i="0" dirty="0" err="1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해제에필요한</a:t>
            </a:r>
            <a:r>
              <a:rPr lang="ko-KR" altLang="en-US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코드는 아래의 코드를 사용해서 랜덤하게 발생시킨 후</a:t>
            </a:r>
            <a:r>
              <a:rPr lang="en-US" altLang="ko-KR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</a:t>
            </a:r>
          </a:p>
          <a:p>
            <a:pPr algn="l"/>
            <a:r>
              <a:rPr lang="en-US" altLang="ko-KR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    </a:t>
            </a:r>
            <a:r>
              <a:rPr lang="ko-KR" altLang="en-US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해제는 발생 후</a:t>
            </a:r>
            <a:r>
              <a:rPr lang="en-US" altLang="ko-KR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 5</a:t>
            </a:r>
            <a:r>
              <a:rPr lang="ko-KR" altLang="en-US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초 후</a:t>
            </a:r>
            <a:r>
              <a:rPr lang="en-US" altLang="ko-KR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</a:t>
            </a:r>
            <a:r>
              <a:rPr lang="ko-KR" altLang="en-US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해제가 되도록 데이터를 전송합니다</a:t>
            </a:r>
            <a:r>
              <a:rPr lang="en-US" altLang="ko-KR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algn="l"/>
            <a:endParaRPr lang="en-US" altLang="ko-KR" sz="900" b="0" i="0" dirty="0">
              <a:solidFill>
                <a:srgbClr val="000000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l"/>
            <a:r>
              <a:rPr lang="en-US" altLang="ko-KR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   ALARM_CD</a:t>
            </a:r>
          </a:p>
          <a:p>
            <a:pPr algn="l"/>
            <a:r>
              <a:rPr lang="en-US" altLang="ko-KR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11 : </a:t>
            </a:r>
            <a:r>
              <a:rPr lang="ko-KR" altLang="en-US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현 위치확인 안됨</a:t>
            </a:r>
          </a:p>
          <a:p>
            <a:pPr algn="l"/>
            <a:r>
              <a:rPr lang="en-US" altLang="ko-KR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12 : </a:t>
            </a:r>
            <a:r>
              <a:rPr lang="ko-KR" altLang="en-US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직진 후</a:t>
            </a:r>
            <a:r>
              <a:rPr lang="en-US" altLang="ko-KR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위치 오류</a:t>
            </a:r>
          </a:p>
          <a:p>
            <a:pPr algn="l"/>
            <a:r>
              <a:rPr lang="en-US" altLang="ko-KR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13 : </a:t>
            </a:r>
            <a:r>
              <a:rPr lang="ko-KR" altLang="en-US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우 </a:t>
            </a:r>
            <a:r>
              <a:rPr lang="en-US" altLang="ko-KR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90</a:t>
            </a:r>
            <a:r>
              <a:rPr lang="ko-KR" altLang="en-US" sz="900" b="0" i="0" dirty="0" err="1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도회전</a:t>
            </a:r>
            <a:r>
              <a:rPr lang="ko-KR" altLang="en-US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후</a:t>
            </a:r>
            <a:r>
              <a:rPr lang="en-US" altLang="ko-KR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위치 오류</a:t>
            </a:r>
          </a:p>
          <a:p>
            <a:pPr algn="l"/>
            <a:r>
              <a:rPr lang="en-US" altLang="ko-KR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14 : </a:t>
            </a:r>
            <a:r>
              <a:rPr lang="ko-KR" altLang="en-US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좌 </a:t>
            </a:r>
            <a:r>
              <a:rPr lang="en-US" altLang="ko-KR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90</a:t>
            </a:r>
            <a:r>
              <a:rPr lang="ko-KR" altLang="en-US" sz="900" b="0" i="0" dirty="0" err="1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도회전</a:t>
            </a:r>
            <a:r>
              <a:rPr lang="ko-KR" altLang="en-US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 후</a:t>
            </a:r>
            <a:r>
              <a:rPr lang="en-US" altLang="ko-KR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위치 오류</a:t>
            </a:r>
          </a:p>
          <a:p>
            <a:pPr algn="l"/>
            <a:r>
              <a:rPr lang="en-US" altLang="ko-KR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15 : 180</a:t>
            </a:r>
            <a:r>
              <a:rPr lang="ko-KR" altLang="en-US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도 회전 후</a:t>
            </a:r>
            <a:r>
              <a:rPr lang="en-US" altLang="ko-KR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위치 오류</a:t>
            </a:r>
          </a:p>
          <a:p>
            <a:pPr algn="l"/>
            <a:r>
              <a:rPr lang="en-US" altLang="ko-KR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16 : </a:t>
            </a:r>
            <a:r>
              <a:rPr lang="ko-KR" altLang="en-US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후진 후</a:t>
            </a:r>
            <a:r>
              <a:rPr lang="en-US" altLang="ko-KR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위치 오류</a:t>
            </a:r>
          </a:p>
          <a:p>
            <a:pPr algn="l"/>
            <a:r>
              <a:rPr lang="en-US" altLang="ko-KR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21 : LOW BATTERY</a:t>
            </a:r>
          </a:p>
          <a:p>
            <a:pPr algn="l"/>
            <a:r>
              <a:rPr lang="en-US" altLang="ko-KR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22 : </a:t>
            </a:r>
            <a:r>
              <a:rPr lang="ko-KR" altLang="en-US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과전류 발생</a:t>
            </a:r>
          </a:p>
          <a:p>
            <a:pPr algn="l"/>
            <a:r>
              <a:rPr lang="en-US" altLang="ko-KR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31 : Belt </a:t>
            </a:r>
            <a:r>
              <a:rPr lang="ko-KR" altLang="en-US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구동 실패</a:t>
            </a:r>
          </a:p>
          <a:p>
            <a:pPr algn="l"/>
            <a:r>
              <a:rPr lang="en-US" altLang="ko-KR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32 : Tray </a:t>
            </a:r>
            <a:r>
              <a:rPr lang="ko-KR" altLang="en-US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구동 실패</a:t>
            </a:r>
            <a:br>
              <a:rPr lang="en-US" altLang="ko-KR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</a:br>
            <a:endParaRPr lang="en-US" altLang="ko-KR" sz="900" b="0" i="0" dirty="0">
              <a:solidFill>
                <a:srgbClr val="000000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l"/>
            <a:r>
              <a:rPr lang="en-US" altLang="ko-KR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 2) </a:t>
            </a:r>
            <a:r>
              <a:rPr lang="ko-KR" altLang="en-US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각각의 인터페이스에 필요한 데이터 포맷양식은 첨부한 </a:t>
            </a:r>
            <a:r>
              <a:rPr lang="en-US" altLang="ko-KR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"SERVER_CLIENT_</a:t>
            </a:r>
            <a:r>
              <a:rPr lang="ko-KR" altLang="en-US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인터페이스</a:t>
            </a:r>
            <a:r>
              <a:rPr lang="en-US" altLang="ko-KR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_</a:t>
            </a:r>
            <a:r>
              <a:rPr lang="ko-KR" altLang="en-US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목록</a:t>
            </a:r>
            <a:r>
              <a:rPr lang="en-US" altLang="ko-KR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.xlsx" </a:t>
            </a:r>
            <a:r>
              <a:rPr lang="ko-KR" altLang="en-US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파일을 참고합니다</a:t>
            </a:r>
            <a:r>
              <a:rPr lang="en-US" altLang="ko-KR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br>
              <a:rPr lang="en-US" altLang="ko-KR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</a:br>
            <a:endParaRPr lang="en-US" altLang="ko-KR" sz="900" b="0" i="0" dirty="0">
              <a:solidFill>
                <a:srgbClr val="000000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l"/>
            <a:r>
              <a:rPr lang="en-US" altLang="ko-KR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 3) </a:t>
            </a:r>
            <a:r>
              <a:rPr lang="ko-KR" altLang="en-US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참고로</a:t>
            </a:r>
            <a:r>
              <a:rPr lang="en-US" altLang="ko-KR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</a:t>
            </a:r>
          </a:p>
          <a:p>
            <a:pPr algn="l"/>
            <a:r>
              <a:rPr lang="en-US" altLang="ko-KR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    LOCATION </a:t>
            </a:r>
            <a:r>
              <a:rPr lang="ko-KR" altLang="en-US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으로  </a:t>
            </a:r>
            <a:r>
              <a:rPr lang="en-US" altLang="ko-KR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'00010002' </a:t>
            </a:r>
            <a:r>
              <a:rPr lang="ko-KR" altLang="en-US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값은 </a:t>
            </a:r>
            <a:r>
              <a:rPr lang="en-US" altLang="ko-KR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X</a:t>
            </a:r>
            <a:r>
              <a:rPr lang="ko-KR" altLang="en-US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좌표</a:t>
            </a:r>
            <a:r>
              <a:rPr lang="en-US" altLang="ko-KR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:0001, Y</a:t>
            </a:r>
            <a:r>
              <a:rPr lang="ko-KR" altLang="en-US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좌표</a:t>
            </a:r>
            <a:r>
              <a:rPr lang="en-US" altLang="ko-KR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:0002 </a:t>
            </a:r>
            <a:r>
              <a:rPr lang="ko-KR" altLang="en-US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입니다</a:t>
            </a:r>
            <a:r>
              <a:rPr lang="en-US" altLang="ko-KR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algn="l"/>
            <a:r>
              <a:rPr lang="en-US" altLang="ko-KR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    BATTERY_LVL </a:t>
            </a:r>
            <a:r>
              <a:rPr lang="ko-KR" altLang="en-US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값은  </a:t>
            </a:r>
            <a:r>
              <a:rPr lang="en-US" altLang="ko-KR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AGV </a:t>
            </a:r>
            <a:r>
              <a:rPr lang="ko-KR" altLang="en-US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자동 충전 조건으로  </a:t>
            </a:r>
            <a:r>
              <a:rPr lang="en-US" altLang="ko-KR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BATTERY </a:t>
            </a:r>
            <a:r>
              <a:rPr lang="ko-KR" altLang="en-US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잔량 </a:t>
            </a:r>
            <a:r>
              <a:rPr lang="en-US" altLang="ko-KR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% </a:t>
            </a:r>
            <a:r>
              <a:rPr lang="ko-KR" altLang="en-US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값 입니다</a:t>
            </a:r>
            <a:r>
              <a:rPr lang="en-US" altLang="ko-KR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br>
              <a:rPr lang="en-US" altLang="ko-KR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</a:br>
            <a:endParaRPr lang="en-US" altLang="ko-KR" sz="900" b="0" i="0" dirty="0">
              <a:solidFill>
                <a:srgbClr val="000000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l"/>
            <a:r>
              <a:rPr lang="en-US" altLang="ko-KR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 4) </a:t>
            </a:r>
            <a:r>
              <a:rPr lang="ko-KR" altLang="en-US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인터페이스 전송 방향</a:t>
            </a:r>
          </a:p>
          <a:p>
            <a:pPr algn="l"/>
            <a:r>
              <a:rPr lang="ko-KR" altLang="en-US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    </a:t>
            </a:r>
            <a:r>
              <a:rPr lang="en-US" altLang="ko-KR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SERVER -&gt; CLIENT  </a:t>
            </a:r>
            <a:r>
              <a:rPr lang="ko-KR" altLang="en-US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전달하는 인터페이스</a:t>
            </a:r>
          </a:p>
          <a:p>
            <a:pPr algn="l"/>
            <a:r>
              <a:rPr lang="en-US" altLang="ko-KR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"AGV </a:t>
            </a:r>
            <a:r>
              <a:rPr lang="ko-KR" altLang="en-US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상태요청 인터페이스</a:t>
            </a:r>
            <a:r>
              <a:rPr lang="en-US" altLang="ko-KR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"</a:t>
            </a:r>
          </a:p>
          <a:p>
            <a:pPr algn="l"/>
            <a:r>
              <a:rPr lang="en-US" altLang="ko-KR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"AGV </a:t>
            </a:r>
            <a:r>
              <a:rPr lang="ko-KR" altLang="en-US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이동명령 인터페이스</a:t>
            </a:r>
            <a:r>
              <a:rPr lang="en-US" altLang="ko-KR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"</a:t>
            </a:r>
            <a:br>
              <a:rPr lang="en-US" altLang="ko-KR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</a:br>
            <a:endParaRPr lang="en-US" altLang="ko-KR" sz="900" b="0" i="0" dirty="0">
              <a:solidFill>
                <a:srgbClr val="000000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l"/>
            <a:r>
              <a:rPr lang="en-US" altLang="ko-KR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    CLIENT -&gt; SERVER  </a:t>
            </a:r>
            <a:r>
              <a:rPr lang="ko-KR" altLang="en-US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인터페이스</a:t>
            </a:r>
          </a:p>
          <a:p>
            <a:pPr algn="l"/>
            <a:r>
              <a:rPr lang="en-US" altLang="ko-KR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"AGV </a:t>
            </a:r>
            <a:r>
              <a:rPr lang="ko-KR" altLang="en-US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상태보고 인터페이스</a:t>
            </a:r>
            <a:r>
              <a:rPr lang="en-US" altLang="ko-KR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"</a:t>
            </a:r>
          </a:p>
          <a:p>
            <a:pPr algn="l"/>
            <a:r>
              <a:rPr lang="en-US" altLang="ko-KR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"</a:t>
            </a:r>
            <a:r>
              <a:rPr lang="ko-KR" altLang="en-US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알람 발생</a:t>
            </a:r>
            <a:r>
              <a:rPr lang="en-US" altLang="ko-KR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_</a:t>
            </a:r>
            <a:r>
              <a:rPr lang="ko-KR" altLang="en-US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해제 인터페이스</a:t>
            </a:r>
            <a:r>
              <a:rPr lang="en-US" altLang="ko-KR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"</a:t>
            </a:r>
            <a:br>
              <a:rPr lang="en-US" altLang="ko-KR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</a:br>
            <a:endParaRPr lang="en-US" altLang="ko-KR" sz="900" b="0" i="0" dirty="0">
              <a:solidFill>
                <a:srgbClr val="000000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l"/>
            <a:r>
              <a:rPr lang="en-US" altLang="ko-KR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 5) SERVER</a:t>
            </a:r>
            <a:r>
              <a:rPr lang="ko-KR" altLang="en-US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는 </a:t>
            </a:r>
            <a:r>
              <a:rPr lang="en-US" altLang="ko-KR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AGV(CLIENT)</a:t>
            </a:r>
            <a:r>
              <a:rPr lang="ko-KR" altLang="en-US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에게 </a:t>
            </a:r>
            <a:r>
              <a:rPr lang="en-US" altLang="ko-KR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50 msec </a:t>
            </a:r>
            <a:r>
              <a:rPr lang="ko-KR" altLang="en-US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단위로 이동명령을 전송한다</a:t>
            </a:r>
            <a:r>
              <a:rPr lang="en-US" altLang="ko-KR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br>
              <a:rPr lang="en-US" altLang="ko-KR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</a:br>
            <a:endParaRPr lang="en-US" altLang="ko-KR" sz="900" b="0" i="0" dirty="0">
              <a:solidFill>
                <a:srgbClr val="000000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l"/>
            <a:r>
              <a:rPr lang="en-US" altLang="ko-KR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 6) </a:t>
            </a:r>
            <a:r>
              <a:rPr lang="ko-KR" altLang="en-US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각 </a:t>
            </a:r>
            <a:r>
              <a:rPr lang="en-US" altLang="ko-KR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10</a:t>
            </a:r>
            <a:r>
              <a:rPr lang="ko-KR" altLang="en-US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대의 </a:t>
            </a:r>
            <a:r>
              <a:rPr lang="en-US" altLang="ko-KR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AGV</a:t>
            </a:r>
            <a:r>
              <a:rPr lang="ko-KR" altLang="en-US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에게 </a:t>
            </a:r>
            <a:r>
              <a:rPr lang="en-US" altLang="ko-KR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50 msec </a:t>
            </a:r>
            <a:r>
              <a:rPr lang="ko-KR" altLang="en-US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단위로 동시에 명령을 전송해야 한다</a:t>
            </a:r>
            <a:br>
              <a:rPr lang="ko-KR" altLang="en-US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</a:br>
            <a:endParaRPr lang="ko-KR" altLang="en-US" sz="900" b="0" i="0" dirty="0">
              <a:solidFill>
                <a:srgbClr val="000000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l"/>
            <a:r>
              <a:rPr lang="ko-KR" altLang="en-US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 </a:t>
            </a:r>
            <a:r>
              <a:rPr lang="en-US" altLang="ko-KR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7) </a:t>
            </a:r>
            <a:r>
              <a:rPr lang="ko-KR" altLang="en-US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각 </a:t>
            </a:r>
            <a:r>
              <a:rPr lang="en-US" altLang="ko-KR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AGV(CLIENT)</a:t>
            </a:r>
            <a:r>
              <a:rPr lang="ko-KR" altLang="en-US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는 </a:t>
            </a:r>
            <a:r>
              <a:rPr lang="en-US" altLang="ko-KR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50 msec </a:t>
            </a:r>
            <a:r>
              <a:rPr lang="ko-KR" altLang="en-US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단위로 </a:t>
            </a:r>
            <a:r>
              <a:rPr lang="en-US" altLang="ko-KR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SERVER</a:t>
            </a:r>
            <a:r>
              <a:rPr lang="ko-KR" altLang="en-US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로 </a:t>
            </a:r>
            <a:r>
              <a:rPr lang="en-US" altLang="ko-KR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AGV </a:t>
            </a:r>
            <a:r>
              <a:rPr lang="ko-KR" altLang="en-US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상태를 보고한다</a:t>
            </a:r>
            <a:r>
              <a:rPr lang="en-US" altLang="ko-KR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algn="l"/>
            <a:endParaRPr lang="en-US" altLang="ko-KR" sz="900" b="0" i="0" dirty="0">
              <a:solidFill>
                <a:srgbClr val="000000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algn="l"/>
            <a:r>
              <a:rPr lang="en-US" altLang="ko-KR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 8) </a:t>
            </a:r>
            <a:r>
              <a:rPr lang="ko-KR" altLang="en-US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각 </a:t>
            </a:r>
            <a:r>
              <a:rPr lang="en-US" altLang="ko-KR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AGV(CLIENT)</a:t>
            </a:r>
            <a:r>
              <a:rPr lang="ko-KR" altLang="en-US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는 </a:t>
            </a:r>
            <a:r>
              <a:rPr lang="en-US" altLang="ko-KR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1000 msec </a:t>
            </a:r>
            <a:r>
              <a:rPr lang="ko-KR" altLang="en-US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단위로 알람을 발생시켜 </a:t>
            </a:r>
            <a:r>
              <a:rPr lang="en-US" altLang="ko-KR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SERVER</a:t>
            </a:r>
            <a:r>
              <a:rPr lang="ko-KR" altLang="en-US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로 </a:t>
            </a:r>
            <a:r>
              <a:rPr lang="en-US" altLang="ko-KR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AGV </a:t>
            </a:r>
            <a:r>
              <a:rPr lang="ko-KR" altLang="en-US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상태를 보고한다</a:t>
            </a:r>
            <a:r>
              <a:rPr lang="en-US" altLang="ko-KR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  <a:p>
            <a:pPr algn="l"/>
            <a:r>
              <a:rPr lang="en-US" altLang="ko-KR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    </a:t>
            </a:r>
            <a:r>
              <a:rPr lang="ko-KR" altLang="en-US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단</a:t>
            </a:r>
            <a:r>
              <a:rPr lang="en-US" altLang="ko-KR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발생된 알람은 중복되어 발생할 수 없고</a:t>
            </a:r>
            <a:r>
              <a:rPr lang="en-US" altLang="ko-KR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반드시 해제가 된 후에 다시 발생 시킬 수 있다</a:t>
            </a:r>
            <a:r>
              <a:rPr lang="en-US" altLang="ko-KR" sz="900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2471F4-0894-4D45-B571-AE738197B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8512" y="6195520"/>
            <a:ext cx="1233488" cy="66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06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개인서버구축 2탄] 우분투설치 (리눅스서버)">
            <a:extLst>
              <a:ext uri="{FF2B5EF4-FFF2-40B4-BE49-F238E27FC236}">
                <a16:creationId xmlns:a16="http://schemas.microsoft.com/office/drawing/2014/main" id="{CC5814E7-D453-49B7-947F-A5F8C23FB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067" y="2465250"/>
            <a:ext cx="1167467" cy="164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7D5D6F-E142-49D0-A201-568ADC6F41B9}"/>
              </a:ext>
            </a:extLst>
          </p:cNvPr>
          <p:cNvSpPr txBox="1"/>
          <p:nvPr/>
        </p:nvSpPr>
        <p:spPr>
          <a:xfrm>
            <a:off x="2281237" y="4335600"/>
            <a:ext cx="619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서버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EFC3EA7-F969-48D9-92EB-A1B7411D7FFF}"/>
              </a:ext>
            </a:extLst>
          </p:cNvPr>
          <p:cNvCxnSpPr/>
          <p:nvPr/>
        </p:nvCxnSpPr>
        <p:spPr>
          <a:xfrm>
            <a:off x="3552825" y="3171825"/>
            <a:ext cx="41624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4DB0FD6-CA5E-4CA4-82F5-07A05910A3AC}"/>
              </a:ext>
            </a:extLst>
          </p:cNvPr>
          <p:cNvCxnSpPr>
            <a:cxnSpLocks/>
          </p:cNvCxnSpPr>
          <p:nvPr/>
        </p:nvCxnSpPr>
        <p:spPr>
          <a:xfrm flipH="1">
            <a:off x="3552824" y="3438525"/>
            <a:ext cx="41624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4D09A8FF-2C4F-4614-8DC6-662C3FFBE3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048" y="2643075"/>
            <a:ext cx="1705715" cy="14925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6BBCAD5-B7A7-4F88-84CD-54BDBD196C9B}"/>
              </a:ext>
            </a:extLst>
          </p:cNvPr>
          <p:cNvSpPr txBox="1"/>
          <p:nvPr/>
        </p:nvSpPr>
        <p:spPr>
          <a:xfrm>
            <a:off x="8367712" y="4335600"/>
            <a:ext cx="19002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클라이언트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2159FD-7009-4C81-8EB1-CD48E0C83E81}"/>
              </a:ext>
            </a:extLst>
          </p:cNvPr>
          <p:cNvSpPr txBox="1"/>
          <p:nvPr/>
        </p:nvSpPr>
        <p:spPr>
          <a:xfrm>
            <a:off x="4400549" y="2251397"/>
            <a:ext cx="2895599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AGV </a:t>
            </a:r>
            <a:r>
              <a:rPr lang="ko-KR" altLang="en-US" sz="1600" dirty="0"/>
              <a:t>상태요청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AGV </a:t>
            </a:r>
            <a:r>
              <a:rPr lang="ko-KR" altLang="en-US" sz="1600" dirty="0"/>
              <a:t>이동명령 </a:t>
            </a:r>
            <a:r>
              <a:rPr lang="en-US" altLang="ko-KR" sz="1600" dirty="0"/>
              <a:t>(50msec)</a:t>
            </a:r>
            <a:endParaRPr lang="ko-KR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1018F5-845E-4A29-AD8D-8D1791851679}"/>
              </a:ext>
            </a:extLst>
          </p:cNvPr>
          <p:cNvSpPr txBox="1"/>
          <p:nvPr/>
        </p:nvSpPr>
        <p:spPr>
          <a:xfrm>
            <a:off x="4410074" y="3485702"/>
            <a:ext cx="2895599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AGV </a:t>
            </a:r>
            <a:r>
              <a:rPr lang="ko-KR" altLang="en-US" sz="1600" dirty="0"/>
              <a:t>상태보고 </a:t>
            </a:r>
            <a:r>
              <a:rPr lang="en-US" altLang="ko-KR" sz="1600" dirty="0"/>
              <a:t>(50msec)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알람 발생</a:t>
            </a:r>
            <a:r>
              <a:rPr lang="en-US" altLang="ko-KR" sz="1600" dirty="0"/>
              <a:t>_</a:t>
            </a:r>
            <a:r>
              <a:rPr lang="ko-KR" altLang="en-US" sz="1600" dirty="0"/>
              <a:t>해제 </a:t>
            </a:r>
            <a:r>
              <a:rPr lang="en-US" altLang="ko-KR" sz="1600" dirty="0"/>
              <a:t>(1000msec)</a:t>
            </a:r>
            <a:endParaRPr lang="ko-KR" altLang="en-US" sz="1600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2A5C83C-35CB-4693-A23B-6B7D2272D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8512" y="6195520"/>
            <a:ext cx="1233488" cy="66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990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393</Words>
  <Application>Microsoft Office PowerPoint</Application>
  <PresentationFormat>와이드스크린</PresentationFormat>
  <Paragraphs>43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돋움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공 종훈</dc:creator>
  <cp:lastModifiedBy>공 종훈</cp:lastModifiedBy>
  <cp:revision>6</cp:revision>
  <dcterms:created xsi:type="dcterms:W3CDTF">2021-11-18T06:56:47Z</dcterms:created>
  <dcterms:modified xsi:type="dcterms:W3CDTF">2021-11-18T07:16:16Z</dcterms:modified>
</cp:coreProperties>
</file>