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A9005-2B3B-9C42-9789-A8B81D4ADBD1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0B6F-5ED7-E344-90A7-78126F1C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DB1C-B5B2-3049-AFCC-A21764215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2DA7F-3A76-E448-ACD5-131843C16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A2B3-4A04-6F46-B051-A3566AE2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B23A-71A1-6B4C-BAA2-461DAAE4CD96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CA6-262E-5441-9240-12303C3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3F7A-D1B2-734F-A1AF-ED80CF59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B7BD-1238-5148-BDA5-CEC0CB7E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9FDD-BBD7-7348-8154-E5150DB0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E311-F1CC-B646-BE1A-6864D7A1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78BB-CDAB-474F-90F8-C9B92576DB40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A805-D765-3A45-86F5-E004759F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CCE9-2808-8F47-84F2-3EC3128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BCD0E-5805-DD40-80DD-D92495013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BCD2A-4D65-1448-A59B-A46A5E1E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5078-8044-274D-AEB0-DD103CF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EF8F-1515-D748-970A-6CD8D06C716C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02E9-F846-CD4B-B5ED-55D55AA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736C-AF4D-824E-8D97-DB2ADBC8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649-0807-2E48-B1FC-4403308B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1CF7-D93B-464D-847D-27B81AD5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66E5-E56C-6E40-98A4-18BAB389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F834-085F-DF44-BC5A-E4EDE6E0EAEC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7979-2965-3E4A-9E5A-A497BCC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BDE6-0226-644F-85C7-029904E4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32A-95C0-0340-B352-5FE3BF1B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2C8E-A3D4-6B41-AFD2-EF579E54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2EBC-6638-1A4E-A2A1-14259590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A55-3A5A-4045-A8EF-AB1D7D50313A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84FC-DFD7-9147-832A-73F92C12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46B2-E725-BA42-8C2D-B595585A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525-3D20-664B-A603-C5BB61BA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54C0-B568-2F42-9237-63D973CC3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E144-6F7C-664F-BFA4-B98450C6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8F66-33E2-424C-8CF6-DBD8B47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8D58-3841-F84E-A4F5-BBC54560564F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74513-30E6-E34E-AF40-9DDAF754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2DE23-E380-EE4B-B907-1B29FF3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0379-247F-D246-AFE0-5ED6AD52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16F79-D6A4-624D-900A-0E2A525B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31C4B-1187-A247-A234-75022621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43F6-0DE2-164D-AAF4-4E3C56D15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34B6-16CD-DA48-B959-43405D5D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697EC-4B4D-9245-A5FD-3321CA34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4C32-3F1C-C64E-BB7A-2178875037A9}" type="datetime1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31BAA-266C-4243-8933-59AE7105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D0569-6FCF-0F42-8901-A4B60A8D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981-0BAF-5149-A3EC-0CB5FE81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4C0A2-F9A4-114D-A0FF-A6ED349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C84-6876-ED4B-A34F-AC68A4D78440}" type="datetime1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95ECA-A802-604C-8A25-C85569F3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34D-EE06-E341-9395-D95AE604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F8927-0A9E-DB41-80A9-4F95A900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0048-738E-7446-B855-4C6BF3205F35}" type="datetime1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9DBBB-6030-7F49-9FF8-C4CCAB6D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D329-788A-5E49-81CE-29A491C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4161-000B-AA40-96F5-4680B438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B2C2-A8E4-6043-A973-7B68C4F9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62E6C-E915-5E46-BE22-CFC15D5F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0746-6761-E941-8DEF-C0329AF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28D2-8614-304C-AD8B-63471741290B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A544-E3E4-394C-8852-4AD0A728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FEB6-D291-7E4A-9CA0-1985AC10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E19-BAEA-664E-93AF-FAFD6DAC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C4541-5CB2-5D45-917A-D3D9D77F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CA9D-7C37-EB4E-9C0F-FD567510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003F-C37A-5249-B697-3CC277D0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0BE-D9F7-1F45-BBB3-966B1DB3212E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C271-61A6-8C44-BD21-9C0B3DD7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F0FE-028F-7B4D-A67F-F7D73410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F11BF-50DF-A847-A3D4-910709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843ED-4DF9-F34F-89DB-3CBE5CA1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96E8-BE4E-784C-A24E-19F80067C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8DC2-7D48-B34C-A7B9-98FF3ABF058D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588A-A161-3244-81AF-4093C660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75D3-2BE5-7440-ABA9-1C0284D2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F16D-85DC-D24C-A475-8900BF19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5816-D04C-8D47-B8BE-35125506E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4214A-BB2F-454D-BE89-3E770940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D35-C5BF-2147-BDEB-EDB40582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50A-5E44-6A4D-9D08-09B47A86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implement it as as array of symbols</a:t>
            </a:r>
          </a:p>
          <a:p>
            <a:r>
              <a:rPr lang="en-US" sz="2400" dirty="0"/>
              <a:t>Each symbol will have:</a:t>
            </a:r>
          </a:p>
          <a:p>
            <a:pPr lvl="1"/>
            <a:r>
              <a:rPr lang="en-US" dirty="0"/>
              <a:t>Identifier name</a:t>
            </a:r>
          </a:p>
          <a:p>
            <a:pPr lvl="1"/>
            <a:r>
              <a:rPr lang="en-US" dirty="0"/>
              <a:t>Identifier type</a:t>
            </a:r>
          </a:p>
          <a:p>
            <a:pPr lvl="1"/>
            <a:r>
              <a:rPr lang="en-US" dirty="0"/>
              <a:t>Identifier width</a:t>
            </a:r>
          </a:p>
          <a:p>
            <a:pPr lvl="1"/>
            <a:r>
              <a:rPr lang="en-US" dirty="0"/>
              <a:t>Value</a:t>
            </a:r>
          </a:p>
          <a:p>
            <a:r>
              <a:rPr lang="en-US" dirty="0"/>
              <a:t>Will assume that we have a function: </a:t>
            </a:r>
            <a:r>
              <a:rPr lang="en-US" dirty="0" err="1"/>
              <a:t>maketemp</a:t>
            </a:r>
            <a:r>
              <a:rPr lang="en-US" dirty="0"/>
              <a:t> (table);</a:t>
            </a:r>
          </a:p>
          <a:p>
            <a:r>
              <a:rPr lang="en-US" dirty="0"/>
              <a:t>Our simple compiler will only support int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8B95-F0B0-7442-AA87-CBC4AB6C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69EB-9F6C-FE43-8972-FC02E57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6619-300C-5543-99D9-7C14B0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8AD-DFA6-B04C-8523-992C80EE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list / table / array of instructions</a:t>
            </a:r>
          </a:p>
          <a:p>
            <a:r>
              <a:rPr lang="en-US" sz="2400" dirty="0"/>
              <a:t>Each instruction will have some number of fields (for us):</a:t>
            </a:r>
          </a:p>
          <a:p>
            <a:pPr lvl="1"/>
            <a:r>
              <a:rPr lang="en-US" dirty="0"/>
              <a:t>operator </a:t>
            </a:r>
          </a:p>
          <a:p>
            <a:pPr lvl="1"/>
            <a:r>
              <a:rPr lang="en-US" dirty="0"/>
              <a:t>operand 1</a:t>
            </a:r>
          </a:p>
          <a:p>
            <a:pPr lvl="1"/>
            <a:r>
              <a:rPr lang="en-US" dirty="0"/>
              <a:t>operand 2</a:t>
            </a:r>
          </a:p>
          <a:p>
            <a:pPr lvl="1"/>
            <a:r>
              <a:rPr lang="en-US" dirty="0"/>
              <a:t>operand 3</a:t>
            </a:r>
          </a:p>
          <a:p>
            <a:r>
              <a:rPr lang="en-US" sz="2400" dirty="0"/>
              <a:t>If using 3 operands, it’s called 3-address form (standard terminology)</a:t>
            </a:r>
          </a:p>
          <a:p>
            <a:r>
              <a:rPr lang="en-US" sz="2400" dirty="0"/>
              <a:t>Will assume we have a function: </a:t>
            </a:r>
            <a:r>
              <a:rPr lang="en-US" sz="2400" dirty="0" err="1"/>
              <a:t>gencode</a:t>
            </a:r>
            <a:r>
              <a:rPr lang="en-US" sz="2400" dirty="0"/>
              <a:t> ( op, a1, a2, a3)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9F3C-4F2B-5D4C-BC57-56D76CC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F554-65ED-7B46-A06A-5FA615D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AB07-2956-D94A-AEC7-D0A32EC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Semantics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242F88-7DE3-6643-AA5B-1915F0DA3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5953"/>
              </p:ext>
            </p:extLst>
          </p:nvPr>
        </p:nvGraphicFramePr>
        <p:xfrm>
          <a:off x="1313543" y="1690688"/>
          <a:ext cx="975723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46">
                  <a:extLst>
                    <a:ext uri="{9D8B030D-6E8A-4147-A177-3AD203B41FA5}">
                      <a16:colId xmlns:a16="http://schemas.microsoft.com/office/drawing/2014/main" val="2738863321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671380592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700459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601212182"/>
                    </a:ext>
                  </a:extLst>
                </a:gridCol>
                <a:gridCol w="3624944">
                  <a:extLst>
                    <a:ext uri="{9D8B030D-6E8A-4147-A177-3AD203B41FA5}">
                      <a16:colId xmlns:a16="http://schemas.microsoft.com/office/drawing/2014/main" val="300732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7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-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&lt;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True)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False) 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OP_PUSHA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sp</a:t>
                      </a:r>
                      <a:r>
                        <a:rPr lang="en-US" dirty="0">
                          <a:sym typeface="Wingdings" pitchFamily="2" charset="2"/>
                        </a:rPr>
                        <a:t> + something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new_instr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M</a:t>
                      </a:r>
                      <a:r>
                        <a:rPr lang="en-US" dirty="0">
                          <a:sym typeface="Wingdings" pitchFamily="2" charset="2"/>
                        </a:rPr>
                        <a:t>[</a:t>
                      </a:r>
                      <a:r>
                        <a:rPr lang="en-US" dirty="0" err="1">
                          <a:sym typeface="Wingdings" pitchFamily="2" charset="2"/>
                        </a:rPr>
                        <a:t>addr</a:t>
                      </a:r>
                      <a:r>
                        <a:rPr lang="en-US" dirty="0">
                          <a:sym typeface="Wingdings" pitchFamily="2" charset="2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] </a:t>
                      </a:r>
                      <a:r>
                        <a:rPr lang="en-US" dirty="0">
                          <a:sym typeface="Wingdings" pitchFamily="2" charset="2"/>
                        </a:rPr>
                        <a:t> reg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5164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970D-21F1-6448-AF80-6349478F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A291-E453-7B48-B510-5FA84DA8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D0B-AC14-8A43-A2C4-82A643F3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D852-C383-684C-A3CC-4820A5A5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825625"/>
            <a:ext cx="5486400" cy="4351338"/>
          </a:xfrm>
          <a:custGeom>
            <a:avLst/>
            <a:gdLst>
              <a:gd name="connsiteX0" fmla="*/ 0 w 5486400"/>
              <a:gd name="connsiteY0" fmla="*/ 0 h 4351338"/>
              <a:gd name="connsiteX1" fmla="*/ 438912 w 5486400"/>
              <a:gd name="connsiteY1" fmla="*/ 0 h 4351338"/>
              <a:gd name="connsiteX2" fmla="*/ 987552 w 5486400"/>
              <a:gd name="connsiteY2" fmla="*/ 0 h 4351338"/>
              <a:gd name="connsiteX3" fmla="*/ 1591056 w 5486400"/>
              <a:gd name="connsiteY3" fmla="*/ 0 h 4351338"/>
              <a:gd name="connsiteX4" fmla="*/ 1975104 w 5486400"/>
              <a:gd name="connsiteY4" fmla="*/ 0 h 4351338"/>
              <a:gd name="connsiteX5" fmla="*/ 2359152 w 5486400"/>
              <a:gd name="connsiteY5" fmla="*/ 0 h 4351338"/>
              <a:gd name="connsiteX6" fmla="*/ 3017520 w 5486400"/>
              <a:gd name="connsiteY6" fmla="*/ 0 h 4351338"/>
              <a:gd name="connsiteX7" fmla="*/ 3566160 w 5486400"/>
              <a:gd name="connsiteY7" fmla="*/ 0 h 4351338"/>
              <a:gd name="connsiteX8" fmla="*/ 3950208 w 5486400"/>
              <a:gd name="connsiteY8" fmla="*/ 0 h 4351338"/>
              <a:gd name="connsiteX9" fmla="*/ 4498848 w 5486400"/>
              <a:gd name="connsiteY9" fmla="*/ 0 h 4351338"/>
              <a:gd name="connsiteX10" fmla="*/ 5486400 w 5486400"/>
              <a:gd name="connsiteY10" fmla="*/ 0 h 4351338"/>
              <a:gd name="connsiteX11" fmla="*/ 5486400 w 5486400"/>
              <a:gd name="connsiteY11" fmla="*/ 500404 h 4351338"/>
              <a:gd name="connsiteX12" fmla="*/ 5486400 w 5486400"/>
              <a:gd name="connsiteY12" fmla="*/ 1044321 h 4351338"/>
              <a:gd name="connsiteX13" fmla="*/ 5486400 w 5486400"/>
              <a:gd name="connsiteY13" fmla="*/ 1457698 h 4351338"/>
              <a:gd name="connsiteX14" fmla="*/ 5486400 w 5486400"/>
              <a:gd name="connsiteY14" fmla="*/ 2088642 h 4351338"/>
              <a:gd name="connsiteX15" fmla="*/ 5486400 w 5486400"/>
              <a:gd name="connsiteY15" fmla="*/ 2632559 h 4351338"/>
              <a:gd name="connsiteX16" fmla="*/ 5486400 w 5486400"/>
              <a:gd name="connsiteY16" fmla="*/ 3263504 h 4351338"/>
              <a:gd name="connsiteX17" fmla="*/ 5486400 w 5486400"/>
              <a:gd name="connsiteY17" fmla="*/ 3763907 h 4351338"/>
              <a:gd name="connsiteX18" fmla="*/ 5486400 w 5486400"/>
              <a:gd name="connsiteY18" fmla="*/ 4351338 h 4351338"/>
              <a:gd name="connsiteX19" fmla="*/ 4937760 w 5486400"/>
              <a:gd name="connsiteY19" fmla="*/ 4351338 h 4351338"/>
              <a:gd name="connsiteX20" fmla="*/ 4389120 w 5486400"/>
              <a:gd name="connsiteY20" fmla="*/ 4351338 h 4351338"/>
              <a:gd name="connsiteX21" fmla="*/ 4005072 w 5486400"/>
              <a:gd name="connsiteY21" fmla="*/ 4351338 h 4351338"/>
              <a:gd name="connsiteX22" fmla="*/ 3456432 w 5486400"/>
              <a:gd name="connsiteY22" fmla="*/ 4351338 h 4351338"/>
              <a:gd name="connsiteX23" fmla="*/ 2962656 w 5486400"/>
              <a:gd name="connsiteY23" fmla="*/ 4351338 h 4351338"/>
              <a:gd name="connsiteX24" fmla="*/ 2468880 w 5486400"/>
              <a:gd name="connsiteY24" fmla="*/ 4351338 h 4351338"/>
              <a:gd name="connsiteX25" fmla="*/ 1975104 w 5486400"/>
              <a:gd name="connsiteY25" fmla="*/ 4351338 h 4351338"/>
              <a:gd name="connsiteX26" fmla="*/ 1481328 w 5486400"/>
              <a:gd name="connsiteY26" fmla="*/ 4351338 h 4351338"/>
              <a:gd name="connsiteX27" fmla="*/ 877824 w 5486400"/>
              <a:gd name="connsiteY27" fmla="*/ 4351338 h 4351338"/>
              <a:gd name="connsiteX28" fmla="*/ 0 w 5486400"/>
              <a:gd name="connsiteY28" fmla="*/ 4351338 h 4351338"/>
              <a:gd name="connsiteX29" fmla="*/ 0 w 5486400"/>
              <a:gd name="connsiteY29" fmla="*/ 3937961 h 4351338"/>
              <a:gd name="connsiteX30" fmla="*/ 0 w 5486400"/>
              <a:gd name="connsiteY30" fmla="*/ 3437557 h 4351338"/>
              <a:gd name="connsiteX31" fmla="*/ 0 w 5486400"/>
              <a:gd name="connsiteY31" fmla="*/ 2850126 h 4351338"/>
              <a:gd name="connsiteX32" fmla="*/ 0 w 5486400"/>
              <a:gd name="connsiteY32" fmla="*/ 2219182 h 4351338"/>
              <a:gd name="connsiteX33" fmla="*/ 0 w 5486400"/>
              <a:gd name="connsiteY33" fmla="*/ 1805805 h 4351338"/>
              <a:gd name="connsiteX34" fmla="*/ 0 w 5486400"/>
              <a:gd name="connsiteY34" fmla="*/ 1392428 h 4351338"/>
              <a:gd name="connsiteX35" fmla="*/ 0 w 5486400"/>
              <a:gd name="connsiteY35" fmla="*/ 761484 h 4351338"/>
              <a:gd name="connsiteX36" fmla="*/ 0 w 5486400"/>
              <a:gd name="connsiteY3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86400" h="4351338" fill="none" extrusionOk="0">
                <a:moveTo>
                  <a:pt x="0" y="0"/>
                </a:moveTo>
                <a:cubicBezTo>
                  <a:pt x="178057" y="-49033"/>
                  <a:pt x="349602" y="40914"/>
                  <a:pt x="438912" y="0"/>
                </a:cubicBezTo>
                <a:cubicBezTo>
                  <a:pt x="528222" y="-40914"/>
                  <a:pt x="799342" y="60199"/>
                  <a:pt x="987552" y="0"/>
                </a:cubicBezTo>
                <a:cubicBezTo>
                  <a:pt x="1175762" y="-60199"/>
                  <a:pt x="1296701" y="21315"/>
                  <a:pt x="1591056" y="0"/>
                </a:cubicBezTo>
                <a:cubicBezTo>
                  <a:pt x="1885411" y="-21315"/>
                  <a:pt x="1859021" y="41001"/>
                  <a:pt x="1975104" y="0"/>
                </a:cubicBezTo>
                <a:cubicBezTo>
                  <a:pt x="2091187" y="-41001"/>
                  <a:pt x="2176830" y="3087"/>
                  <a:pt x="2359152" y="0"/>
                </a:cubicBezTo>
                <a:cubicBezTo>
                  <a:pt x="2541474" y="-3087"/>
                  <a:pt x="2777542" y="74087"/>
                  <a:pt x="3017520" y="0"/>
                </a:cubicBezTo>
                <a:cubicBezTo>
                  <a:pt x="3257498" y="-74087"/>
                  <a:pt x="3377890" y="15999"/>
                  <a:pt x="3566160" y="0"/>
                </a:cubicBezTo>
                <a:cubicBezTo>
                  <a:pt x="3754430" y="-15999"/>
                  <a:pt x="3762439" y="30887"/>
                  <a:pt x="3950208" y="0"/>
                </a:cubicBezTo>
                <a:cubicBezTo>
                  <a:pt x="4137977" y="-30887"/>
                  <a:pt x="4323765" y="49053"/>
                  <a:pt x="4498848" y="0"/>
                </a:cubicBezTo>
                <a:cubicBezTo>
                  <a:pt x="4673931" y="-49053"/>
                  <a:pt x="5008907" y="25544"/>
                  <a:pt x="5486400" y="0"/>
                </a:cubicBezTo>
                <a:cubicBezTo>
                  <a:pt x="5543321" y="215723"/>
                  <a:pt x="5454321" y="273309"/>
                  <a:pt x="5486400" y="500404"/>
                </a:cubicBezTo>
                <a:cubicBezTo>
                  <a:pt x="5518479" y="727499"/>
                  <a:pt x="5475450" y="924359"/>
                  <a:pt x="5486400" y="1044321"/>
                </a:cubicBezTo>
                <a:cubicBezTo>
                  <a:pt x="5497350" y="1164283"/>
                  <a:pt x="5446190" y="1359972"/>
                  <a:pt x="5486400" y="1457698"/>
                </a:cubicBezTo>
                <a:cubicBezTo>
                  <a:pt x="5526610" y="1555424"/>
                  <a:pt x="5413908" y="1850992"/>
                  <a:pt x="5486400" y="2088642"/>
                </a:cubicBezTo>
                <a:cubicBezTo>
                  <a:pt x="5558892" y="2326292"/>
                  <a:pt x="5437638" y="2516919"/>
                  <a:pt x="5486400" y="2632559"/>
                </a:cubicBezTo>
                <a:cubicBezTo>
                  <a:pt x="5535162" y="2748199"/>
                  <a:pt x="5472966" y="3041930"/>
                  <a:pt x="5486400" y="3263504"/>
                </a:cubicBezTo>
                <a:cubicBezTo>
                  <a:pt x="5499834" y="3485078"/>
                  <a:pt x="5464729" y="3521382"/>
                  <a:pt x="5486400" y="3763907"/>
                </a:cubicBezTo>
                <a:cubicBezTo>
                  <a:pt x="5508071" y="4006432"/>
                  <a:pt x="5476886" y="4167410"/>
                  <a:pt x="5486400" y="4351338"/>
                </a:cubicBezTo>
                <a:cubicBezTo>
                  <a:pt x="5263146" y="4397615"/>
                  <a:pt x="5102975" y="4343951"/>
                  <a:pt x="4937760" y="4351338"/>
                </a:cubicBezTo>
                <a:cubicBezTo>
                  <a:pt x="4772545" y="4358725"/>
                  <a:pt x="4566760" y="4331693"/>
                  <a:pt x="4389120" y="4351338"/>
                </a:cubicBezTo>
                <a:cubicBezTo>
                  <a:pt x="4211480" y="4370983"/>
                  <a:pt x="4150015" y="4324581"/>
                  <a:pt x="4005072" y="4351338"/>
                </a:cubicBezTo>
                <a:cubicBezTo>
                  <a:pt x="3860129" y="4378095"/>
                  <a:pt x="3677665" y="4287160"/>
                  <a:pt x="3456432" y="4351338"/>
                </a:cubicBezTo>
                <a:cubicBezTo>
                  <a:pt x="3235199" y="4415516"/>
                  <a:pt x="3155942" y="4312832"/>
                  <a:pt x="2962656" y="4351338"/>
                </a:cubicBezTo>
                <a:cubicBezTo>
                  <a:pt x="2769370" y="4389844"/>
                  <a:pt x="2633124" y="4306924"/>
                  <a:pt x="2468880" y="4351338"/>
                </a:cubicBezTo>
                <a:cubicBezTo>
                  <a:pt x="2304636" y="4395752"/>
                  <a:pt x="2213919" y="4336328"/>
                  <a:pt x="1975104" y="4351338"/>
                </a:cubicBezTo>
                <a:cubicBezTo>
                  <a:pt x="1736289" y="4366348"/>
                  <a:pt x="1599360" y="4314897"/>
                  <a:pt x="1481328" y="4351338"/>
                </a:cubicBezTo>
                <a:cubicBezTo>
                  <a:pt x="1363296" y="4387779"/>
                  <a:pt x="1132132" y="4295642"/>
                  <a:pt x="877824" y="4351338"/>
                </a:cubicBezTo>
                <a:cubicBezTo>
                  <a:pt x="623516" y="4407034"/>
                  <a:pt x="396286" y="4294062"/>
                  <a:pt x="0" y="4351338"/>
                </a:cubicBezTo>
                <a:cubicBezTo>
                  <a:pt x="-42749" y="4164100"/>
                  <a:pt x="15154" y="4046467"/>
                  <a:pt x="0" y="3937961"/>
                </a:cubicBezTo>
                <a:cubicBezTo>
                  <a:pt x="-15154" y="3829455"/>
                  <a:pt x="24112" y="3573897"/>
                  <a:pt x="0" y="3437557"/>
                </a:cubicBezTo>
                <a:cubicBezTo>
                  <a:pt x="-24112" y="3301217"/>
                  <a:pt x="1943" y="3071473"/>
                  <a:pt x="0" y="2850126"/>
                </a:cubicBezTo>
                <a:cubicBezTo>
                  <a:pt x="-1943" y="2628779"/>
                  <a:pt x="59513" y="2369114"/>
                  <a:pt x="0" y="2219182"/>
                </a:cubicBezTo>
                <a:cubicBezTo>
                  <a:pt x="-59513" y="2069250"/>
                  <a:pt x="13428" y="1918739"/>
                  <a:pt x="0" y="1805805"/>
                </a:cubicBezTo>
                <a:cubicBezTo>
                  <a:pt x="-13428" y="1692871"/>
                  <a:pt x="41617" y="1510851"/>
                  <a:pt x="0" y="1392428"/>
                </a:cubicBezTo>
                <a:cubicBezTo>
                  <a:pt x="-41617" y="1274005"/>
                  <a:pt x="40580" y="1057755"/>
                  <a:pt x="0" y="761484"/>
                </a:cubicBezTo>
                <a:cubicBezTo>
                  <a:pt x="-40580" y="465213"/>
                  <a:pt x="69887" y="336444"/>
                  <a:pt x="0" y="0"/>
                </a:cubicBezTo>
                <a:close/>
              </a:path>
              <a:path w="5486400" h="4351338" stroke="0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33173" y="285966"/>
                  <a:pt x="5414152" y="353411"/>
                  <a:pt x="5486400" y="630944"/>
                </a:cubicBezTo>
                <a:cubicBezTo>
                  <a:pt x="5558648" y="908477"/>
                  <a:pt x="5476241" y="982600"/>
                  <a:pt x="5486400" y="1218375"/>
                </a:cubicBezTo>
                <a:cubicBezTo>
                  <a:pt x="5496559" y="1454150"/>
                  <a:pt x="5476993" y="1460008"/>
                  <a:pt x="5486400" y="1631752"/>
                </a:cubicBezTo>
                <a:cubicBezTo>
                  <a:pt x="5495807" y="1803496"/>
                  <a:pt x="5437202" y="1915536"/>
                  <a:pt x="5486400" y="2175669"/>
                </a:cubicBezTo>
                <a:cubicBezTo>
                  <a:pt x="5535598" y="2435802"/>
                  <a:pt x="5453380" y="2467065"/>
                  <a:pt x="5486400" y="2719586"/>
                </a:cubicBezTo>
                <a:cubicBezTo>
                  <a:pt x="5519420" y="2972107"/>
                  <a:pt x="5425165" y="3032936"/>
                  <a:pt x="5486400" y="3263504"/>
                </a:cubicBezTo>
                <a:cubicBezTo>
                  <a:pt x="5547635" y="3494072"/>
                  <a:pt x="5480655" y="3576562"/>
                  <a:pt x="5486400" y="3850934"/>
                </a:cubicBezTo>
                <a:cubicBezTo>
                  <a:pt x="5492145" y="4125306"/>
                  <a:pt x="5481918" y="4128869"/>
                  <a:pt x="5486400" y="4351338"/>
                </a:cubicBezTo>
                <a:cubicBezTo>
                  <a:pt x="5213843" y="4387232"/>
                  <a:pt x="5011478" y="4313960"/>
                  <a:pt x="4882896" y="4351338"/>
                </a:cubicBezTo>
                <a:cubicBezTo>
                  <a:pt x="4754314" y="4388716"/>
                  <a:pt x="4533461" y="4301731"/>
                  <a:pt x="4443984" y="4351338"/>
                </a:cubicBezTo>
                <a:cubicBezTo>
                  <a:pt x="4354507" y="4400945"/>
                  <a:pt x="4031372" y="4301760"/>
                  <a:pt x="3785616" y="4351338"/>
                </a:cubicBezTo>
                <a:cubicBezTo>
                  <a:pt x="3539860" y="4400916"/>
                  <a:pt x="3465007" y="4347401"/>
                  <a:pt x="3236976" y="4351338"/>
                </a:cubicBezTo>
                <a:cubicBezTo>
                  <a:pt x="3008945" y="4355275"/>
                  <a:pt x="3015711" y="4346875"/>
                  <a:pt x="2798064" y="4351338"/>
                </a:cubicBezTo>
                <a:cubicBezTo>
                  <a:pt x="2580417" y="4355801"/>
                  <a:pt x="2374796" y="4287126"/>
                  <a:pt x="2249424" y="4351338"/>
                </a:cubicBezTo>
                <a:cubicBezTo>
                  <a:pt x="2124052" y="4415550"/>
                  <a:pt x="2056557" y="4333890"/>
                  <a:pt x="1865376" y="4351338"/>
                </a:cubicBezTo>
                <a:cubicBezTo>
                  <a:pt x="1674195" y="4368786"/>
                  <a:pt x="1638484" y="4324800"/>
                  <a:pt x="1481328" y="4351338"/>
                </a:cubicBezTo>
                <a:cubicBezTo>
                  <a:pt x="1324172" y="4377876"/>
                  <a:pt x="1196938" y="4343402"/>
                  <a:pt x="932688" y="4351338"/>
                </a:cubicBezTo>
                <a:cubicBezTo>
                  <a:pt x="668438" y="4359274"/>
                  <a:pt x="642990" y="4323379"/>
                  <a:pt x="493776" y="4351338"/>
                </a:cubicBezTo>
                <a:cubicBezTo>
                  <a:pt x="344562" y="4379297"/>
                  <a:pt x="206155" y="4305804"/>
                  <a:pt x="0" y="4351338"/>
                </a:cubicBezTo>
                <a:cubicBezTo>
                  <a:pt x="-19828" y="4223822"/>
                  <a:pt x="30598" y="3989263"/>
                  <a:pt x="0" y="3894448"/>
                </a:cubicBezTo>
                <a:cubicBezTo>
                  <a:pt x="-30598" y="3799633"/>
                  <a:pt x="37430" y="3675697"/>
                  <a:pt x="0" y="3481070"/>
                </a:cubicBezTo>
                <a:cubicBezTo>
                  <a:pt x="-37430" y="3286443"/>
                  <a:pt x="27950" y="3018707"/>
                  <a:pt x="0" y="2893640"/>
                </a:cubicBezTo>
                <a:cubicBezTo>
                  <a:pt x="-27950" y="2768573"/>
                  <a:pt x="1215" y="2648487"/>
                  <a:pt x="0" y="2436749"/>
                </a:cubicBezTo>
                <a:cubicBezTo>
                  <a:pt x="-1215" y="2225011"/>
                  <a:pt x="59237" y="2019574"/>
                  <a:pt x="0" y="1849319"/>
                </a:cubicBezTo>
                <a:cubicBezTo>
                  <a:pt x="-59237" y="1679064"/>
                  <a:pt x="15066" y="1352607"/>
                  <a:pt x="0" y="1218375"/>
                </a:cubicBezTo>
                <a:cubicBezTo>
                  <a:pt x="-15066" y="1084143"/>
                  <a:pt x="19292" y="821024"/>
                  <a:pt x="0" y="717971"/>
                </a:cubicBezTo>
                <a:cubicBezTo>
                  <a:pt x="-19292" y="614918"/>
                  <a:pt x="25847" y="3310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assign  id “:=“ expr 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block  BEGIN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END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 assign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if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repeat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write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read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stmt_list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‘;’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437DFC-2F45-4845-8E24-E1D3AAC39795}"/>
              </a:ext>
            </a:extLst>
          </p:cNvPr>
          <p:cNvSpPr txBox="1">
            <a:spLocks/>
          </p:cNvSpPr>
          <p:nvPr/>
        </p:nvSpPr>
        <p:spPr>
          <a:xfrm>
            <a:off x="6564085" y="1801133"/>
            <a:ext cx="5138057" cy="4351338"/>
          </a:xfrm>
          <a:custGeom>
            <a:avLst/>
            <a:gdLst>
              <a:gd name="connsiteX0" fmla="*/ 0 w 5138057"/>
              <a:gd name="connsiteY0" fmla="*/ 0 h 4351338"/>
              <a:gd name="connsiteX1" fmla="*/ 468134 w 5138057"/>
              <a:gd name="connsiteY1" fmla="*/ 0 h 4351338"/>
              <a:gd name="connsiteX2" fmla="*/ 1039029 w 5138057"/>
              <a:gd name="connsiteY2" fmla="*/ 0 h 4351338"/>
              <a:gd name="connsiteX3" fmla="*/ 1712686 w 5138057"/>
              <a:gd name="connsiteY3" fmla="*/ 0 h 4351338"/>
              <a:gd name="connsiteX4" fmla="*/ 2386342 w 5138057"/>
              <a:gd name="connsiteY4" fmla="*/ 0 h 4351338"/>
              <a:gd name="connsiteX5" fmla="*/ 2905857 w 5138057"/>
              <a:gd name="connsiteY5" fmla="*/ 0 h 4351338"/>
              <a:gd name="connsiteX6" fmla="*/ 3528132 w 5138057"/>
              <a:gd name="connsiteY6" fmla="*/ 0 h 4351338"/>
              <a:gd name="connsiteX7" fmla="*/ 4150408 w 5138057"/>
              <a:gd name="connsiteY7" fmla="*/ 0 h 4351338"/>
              <a:gd name="connsiteX8" fmla="*/ 4567162 w 5138057"/>
              <a:gd name="connsiteY8" fmla="*/ 0 h 4351338"/>
              <a:gd name="connsiteX9" fmla="*/ 5138057 w 5138057"/>
              <a:gd name="connsiteY9" fmla="*/ 0 h 4351338"/>
              <a:gd name="connsiteX10" fmla="*/ 5138057 w 5138057"/>
              <a:gd name="connsiteY10" fmla="*/ 456890 h 4351338"/>
              <a:gd name="connsiteX11" fmla="*/ 5138057 w 5138057"/>
              <a:gd name="connsiteY11" fmla="*/ 1044321 h 4351338"/>
              <a:gd name="connsiteX12" fmla="*/ 5138057 w 5138057"/>
              <a:gd name="connsiteY12" fmla="*/ 1457698 h 4351338"/>
              <a:gd name="connsiteX13" fmla="*/ 5138057 w 5138057"/>
              <a:gd name="connsiteY13" fmla="*/ 2001615 h 4351338"/>
              <a:gd name="connsiteX14" fmla="*/ 5138057 w 5138057"/>
              <a:gd name="connsiteY14" fmla="*/ 2502019 h 4351338"/>
              <a:gd name="connsiteX15" fmla="*/ 5138057 w 5138057"/>
              <a:gd name="connsiteY15" fmla="*/ 3089450 h 4351338"/>
              <a:gd name="connsiteX16" fmla="*/ 5138057 w 5138057"/>
              <a:gd name="connsiteY16" fmla="*/ 3589854 h 4351338"/>
              <a:gd name="connsiteX17" fmla="*/ 5138057 w 5138057"/>
              <a:gd name="connsiteY17" fmla="*/ 4351338 h 4351338"/>
              <a:gd name="connsiteX18" fmla="*/ 4618542 w 5138057"/>
              <a:gd name="connsiteY18" fmla="*/ 4351338 h 4351338"/>
              <a:gd name="connsiteX19" fmla="*/ 4201789 w 5138057"/>
              <a:gd name="connsiteY19" fmla="*/ 4351338 h 4351338"/>
              <a:gd name="connsiteX20" fmla="*/ 3579513 w 5138057"/>
              <a:gd name="connsiteY20" fmla="*/ 4351338 h 4351338"/>
              <a:gd name="connsiteX21" fmla="*/ 3059998 w 5138057"/>
              <a:gd name="connsiteY21" fmla="*/ 4351338 h 4351338"/>
              <a:gd name="connsiteX22" fmla="*/ 2540484 w 5138057"/>
              <a:gd name="connsiteY22" fmla="*/ 4351338 h 4351338"/>
              <a:gd name="connsiteX23" fmla="*/ 1969589 w 5138057"/>
              <a:gd name="connsiteY23" fmla="*/ 4351338 h 4351338"/>
              <a:gd name="connsiteX24" fmla="*/ 1398693 w 5138057"/>
              <a:gd name="connsiteY24" fmla="*/ 4351338 h 4351338"/>
              <a:gd name="connsiteX25" fmla="*/ 981940 w 5138057"/>
              <a:gd name="connsiteY25" fmla="*/ 4351338 h 4351338"/>
              <a:gd name="connsiteX26" fmla="*/ 0 w 5138057"/>
              <a:gd name="connsiteY26" fmla="*/ 4351338 h 4351338"/>
              <a:gd name="connsiteX27" fmla="*/ 0 w 5138057"/>
              <a:gd name="connsiteY27" fmla="*/ 3850934 h 4351338"/>
              <a:gd name="connsiteX28" fmla="*/ 0 w 5138057"/>
              <a:gd name="connsiteY28" fmla="*/ 3263504 h 4351338"/>
              <a:gd name="connsiteX29" fmla="*/ 0 w 5138057"/>
              <a:gd name="connsiteY29" fmla="*/ 2763100 h 4351338"/>
              <a:gd name="connsiteX30" fmla="*/ 0 w 5138057"/>
              <a:gd name="connsiteY30" fmla="*/ 2349723 h 4351338"/>
              <a:gd name="connsiteX31" fmla="*/ 0 w 5138057"/>
              <a:gd name="connsiteY31" fmla="*/ 1762292 h 4351338"/>
              <a:gd name="connsiteX32" fmla="*/ 0 w 5138057"/>
              <a:gd name="connsiteY32" fmla="*/ 1305401 h 4351338"/>
              <a:gd name="connsiteX33" fmla="*/ 0 w 5138057"/>
              <a:gd name="connsiteY33" fmla="*/ 761484 h 4351338"/>
              <a:gd name="connsiteX34" fmla="*/ 0 w 5138057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38057" h="4351338" fill="none" extrusionOk="0">
                <a:moveTo>
                  <a:pt x="0" y="0"/>
                </a:moveTo>
                <a:cubicBezTo>
                  <a:pt x="137041" y="-33588"/>
                  <a:pt x="304275" y="43980"/>
                  <a:pt x="468134" y="0"/>
                </a:cubicBezTo>
                <a:cubicBezTo>
                  <a:pt x="631993" y="-43980"/>
                  <a:pt x="800938" y="48353"/>
                  <a:pt x="1039029" y="0"/>
                </a:cubicBezTo>
                <a:cubicBezTo>
                  <a:pt x="1277120" y="-48353"/>
                  <a:pt x="1409773" y="80229"/>
                  <a:pt x="1712686" y="0"/>
                </a:cubicBezTo>
                <a:cubicBezTo>
                  <a:pt x="2015599" y="-80229"/>
                  <a:pt x="2149900" y="71547"/>
                  <a:pt x="2386342" y="0"/>
                </a:cubicBezTo>
                <a:cubicBezTo>
                  <a:pt x="2622784" y="-71547"/>
                  <a:pt x="2711738" y="10780"/>
                  <a:pt x="2905857" y="0"/>
                </a:cubicBezTo>
                <a:cubicBezTo>
                  <a:pt x="3099976" y="-10780"/>
                  <a:pt x="3234576" y="70364"/>
                  <a:pt x="3528132" y="0"/>
                </a:cubicBezTo>
                <a:cubicBezTo>
                  <a:pt x="3821689" y="-70364"/>
                  <a:pt x="3955824" y="5289"/>
                  <a:pt x="4150408" y="0"/>
                </a:cubicBezTo>
                <a:cubicBezTo>
                  <a:pt x="4344992" y="-5289"/>
                  <a:pt x="4381786" y="563"/>
                  <a:pt x="4567162" y="0"/>
                </a:cubicBezTo>
                <a:cubicBezTo>
                  <a:pt x="4752538" y="-563"/>
                  <a:pt x="4890170" y="50667"/>
                  <a:pt x="5138057" y="0"/>
                </a:cubicBezTo>
                <a:cubicBezTo>
                  <a:pt x="5162961" y="176040"/>
                  <a:pt x="5098496" y="252884"/>
                  <a:pt x="5138057" y="456890"/>
                </a:cubicBezTo>
                <a:cubicBezTo>
                  <a:pt x="5177618" y="660896"/>
                  <a:pt x="5120707" y="902298"/>
                  <a:pt x="5138057" y="1044321"/>
                </a:cubicBezTo>
                <a:cubicBezTo>
                  <a:pt x="5155407" y="1186344"/>
                  <a:pt x="5113108" y="1279591"/>
                  <a:pt x="5138057" y="1457698"/>
                </a:cubicBezTo>
                <a:cubicBezTo>
                  <a:pt x="5163006" y="1635805"/>
                  <a:pt x="5105482" y="1780186"/>
                  <a:pt x="5138057" y="2001615"/>
                </a:cubicBezTo>
                <a:cubicBezTo>
                  <a:pt x="5170632" y="2223044"/>
                  <a:pt x="5082217" y="2253202"/>
                  <a:pt x="5138057" y="2502019"/>
                </a:cubicBezTo>
                <a:cubicBezTo>
                  <a:pt x="5193897" y="2750836"/>
                  <a:pt x="5135330" y="2893910"/>
                  <a:pt x="5138057" y="3089450"/>
                </a:cubicBezTo>
                <a:cubicBezTo>
                  <a:pt x="5140784" y="3284990"/>
                  <a:pt x="5080802" y="3432816"/>
                  <a:pt x="5138057" y="3589854"/>
                </a:cubicBezTo>
                <a:cubicBezTo>
                  <a:pt x="5195312" y="3746892"/>
                  <a:pt x="5137434" y="4087208"/>
                  <a:pt x="5138057" y="4351338"/>
                </a:cubicBezTo>
                <a:cubicBezTo>
                  <a:pt x="4936714" y="4378325"/>
                  <a:pt x="4771254" y="4312221"/>
                  <a:pt x="4618542" y="4351338"/>
                </a:cubicBezTo>
                <a:cubicBezTo>
                  <a:pt x="4465830" y="4390455"/>
                  <a:pt x="4391628" y="4344744"/>
                  <a:pt x="4201789" y="4351338"/>
                </a:cubicBezTo>
                <a:cubicBezTo>
                  <a:pt x="4011950" y="4357932"/>
                  <a:pt x="3831277" y="4290073"/>
                  <a:pt x="3579513" y="4351338"/>
                </a:cubicBezTo>
                <a:cubicBezTo>
                  <a:pt x="3327749" y="4412603"/>
                  <a:pt x="3263184" y="4331162"/>
                  <a:pt x="3059998" y="4351338"/>
                </a:cubicBezTo>
                <a:cubicBezTo>
                  <a:pt x="2856813" y="4371514"/>
                  <a:pt x="2794341" y="4305243"/>
                  <a:pt x="2540484" y="4351338"/>
                </a:cubicBezTo>
                <a:cubicBezTo>
                  <a:pt x="2286627" y="4397433"/>
                  <a:pt x="2182766" y="4305227"/>
                  <a:pt x="1969589" y="4351338"/>
                </a:cubicBezTo>
                <a:cubicBezTo>
                  <a:pt x="1756412" y="4397449"/>
                  <a:pt x="1679546" y="4298756"/>
                  <a:pt x="1398693" y="4351338"/>
                </a:cubicBezTo>
                <a:cubicBezTo>
                  <a:pt x="1117840" y="4403920"/>
                  <a:pt x="1091087" y="4350385"/>
                  <a:pt x="981940" y="4351338"/>
                </a:cubicBezTo>
                <a:cubicBezTo>
                  <a:pt x="872793" y="4352291"/>
                  <a:pt x="257216" y="4240649"/>
                  <a:pt x="0" y="4351338"/>
                </a:cubicBezTo>
                <a:cubicBezTo>
                  <a:pt x="-48532" y="4127946"/>
                  <a:pt x="42457" y="4061853"/>
                  <a:pt x="0" y="3850934"/>
                </a:cubicBezTo>
                <a:cubicBezTo>
                  <a:pt x="-42457" y="3640015"/>
                  <a:pt x="46705" y="3393444"/>
                  <a:pt x="0" y="3263504"/>
                </a:cubicBezTo>
                <a:cubicBezTo>
                  <a:pt x="-46705" y="3133564"/>
                  <a:pt x="14662" y="2872108"/>
                  <a:pt x="0" y="2763100"/>
                </a:cubicBezTo>
                <a:cubicBezTo>
                  <a:pt x="-14662" y="2654092"/>
                  <a:pt x="21089" y="2461200"/>
                  <a:pt x="0" y="2349723"/>
                </a:cubicBezTo>
                <a:cubicBezTo>
                  <a:pt x="-21089" y="2238246"/>
                  <a:pt x="68772" y="1996860"/>
                  <a:pt x="0" y="1762292"/>
                </a:cubicBezTo>
                <a:cubicBezTo>
                  <a:pt x="-68772" y="1527724"/>
                  <a:pt x="21302" y="1438354"/>
                  <a:pt x="0" y="1305401"/>
                </a:cubicBezTo>
                <a:cubicBezTo>
                  <a:pt x="-21302" y="1172448"/>
                  <a:pt x="9815" y="1021156"/>
                  <a:pt x="0" y="761484"/>
                </a:cubicBezTo>
                <a:cubicBezTo>
                  <a:pt x="-9815" y="501812"/>
                  <a:pt x="11968" y="274618"/>
                  <a:pt x="0" y="0"/>
                </a:cubicBezTo>
                <a:close/>
              </a:path>
              <a:path w="5138057" h="4351338" stroke="0" extrusionOk="0">
                <a:moveTo>
                  <a:pt x="0" y="0"/>
                </a:moveTo>
                <a:cubicBezTo>
                  <a:pt x="196669" y="-18685"/>
                  <a:pt x="285872" y="42669"/>
                  <a:pt x="416754" y="0"/>
                </a:cubicBezTo>
                <a:cubicBezTo>
                  <a:pt x="547636" y="-42669"/>
                  <a:pt x="663616" y="5276"/>
                  <a:pt x="884888" y="0"/>
                </a:cubicBezTo>
                <a:cubicBezTo>
                  <a:pt x="1106160" y="-5276"/>
                  <a:pt x="1215045" y="15224"/>
                  <a:pt x="1404402" y="0"/>
                </a:cubicBezTo>
                <a:cubicBezTo>
                  <a:pt x="1593759" y="-15224"/>
                  <a:pt x="1622873" y="13947"/>
                  <a:pt x="1821156" y="0"/>
                </a:cubicBezTo>
                <a:cubicBezTo>
                  <a:pt x="2019439" y="-13947"/>
                  <a:pt x="2198593" y="1799"/>
                  <a:pt x="2392051" y="0"/>
                </a:cubicBezTo>
                <a:cubicBezTo>
                  <a:pt x="2585510" y="-1799"/>
                  <a:pt x="2690636" y="3154"/>
                  <a:pt x="2860185" y="0"/>
                </a:cubicBezTo>
                <a:cubicBezTo>
                  <a:pt x="3029734" y="-3154"/>
                  <a:pt x="3189183" y="27931"/>
                  <a:pt x="3328319" y="0"/>
                </a:cubicBezTo>
                <a:cubicBezTo>
                  <a:pt x="3467455" y="-27931"/>
                  <a:pt x="3699912" y="55552"/>
                  <a:pt x="3950595" y="0"/>
                </a:cubicBezTo>
                <a:cubicBezTo>
                  <a:pt x="4201278" y="-55552"/>
                  <a:pt x="4198953" y="23449"/>
                  <a:pt x="4418729" y="0"/>
                </a:cubicBezTo>
                <a:cubicBezTo>
                  <a:pt x="4638505" y="-23449"/>
                  <a:pt x="4965805" y="58226"/>
                  <a:pt x="5138057" y="0"/>
                </a:cubicBezTo>
                <a:cubicBezTo>
                  <a:pt x="5176068" y="208818"/>
                  <a:pt x="5097172" y="432640"/>
                  <a:pt x="5138057" y="543917"/>
                </a:cubicBezTo>
                <a:cubicBezTo>
                  <a:pt x="5178942" y="655194"/>
                  <a:pt x="5091998" y="942577"/>
                  <a:pt x="5138057" y="1131348"/>
                </a:cubicBezTo>
                <a:cubicBezTo>
                  <a:pt x="5184116" y="1320119"/>
                  <a:pt x="5124616" y="1362079"/>
                  <a:pt x="5138057" y="1544725"/>
                </a:cubicBezTo>
                <a:cubicBezTo>
                  <a:pt x="5151498" y="1727371"/>
                  <a:pt x="5123170" y="1993448"/>
                  <a:pt x="5138057" y="2175669"/>
                </a:cubicBezTo>
                <a:cubicBezTo>
                  <a:pt x="5152944" y="2357890"/>
                  <a:pt x="5099202" y="2567789"/>
                  <a:pt x="5138057" y="2676073"/>
                </a:cubicBezTo>
                <a:cubicBezTo>
                  <a:pt x="5176912" y="2784357"/>
                  <a:pt x="5086519" y="3017681"/>
                  <a:pt x="5138057" y="3176477"/>
                </a:cubicBezTo>
                <a:cubicBezTo>
                  <a:pt x="5189595" y="3335273"/>
                  <a:pt x="5125027" y="3452098"/>
                  <a:pt x="5138057" y="3676881"/>
                </a:cubicBezTo>
                <a:cubicBezTo>
                  <a:pt x="5151087" y="3901664"/>
                  <a:pt x="5076027" y="4147986"/>
                  <a:pt x="5138057" y="4351338"/>
                </a:cubicBezTo>
                <a:cubicBezTo>
                  <a:pt x="4990803" y="4405765"/>
                  <a:pt x="4639327" y="4293938"/>
                  <a:pt x="4464401" y="4351338"/>
                </a:cubicBezTo>
                <a:cubicBezTo>
                  <a:pt x="4289475" y="4408738"/>
                  <a:pt x="4144582" y="4309866"/>
                  <a:pt x="4047647" y="4351338"/>
                </a:cubicBezTo>
                <a:cubicBezTo>
                  <a:pt x="3950712" y="4392810"/>
                  <a:pt x="3646548" y="4334092"/>
                  <a:pt x="3425371" y="4351338"/>
                </a:cubicBezTo>
                <a:cubicBezTo>
                  <a:pt x="3204194" y="4368584"/>
                  <a:pt x="3027625" y="4346704"/>
                  <a:pt x="2854476" y="4351338"/>
                </a:cubicBezTo>
                <a:cubicBezTo>
                  <a:pt x="2681327" y="4355972"/>
                  <a:pt x="2579760" y="4346819"/>
                  <a:pt x="2386342" y="4351338"/>
                </a:cubicBezTo>
                <a:cubicBezTo>
                  <a:pt x="2192924" y="4355857"/>
                  <a:pt x="1913039" y="4299954"/>
                  <a:pt x="1764066" y="4351338"/>
                </a:cubicBezTo>
                <a:cubicBezTo>
                  <a:pt x="1615093" y="4402722"/>
                  <a:pt x="1351877" y="4333314"/>
                  <a:pt x="1141790" y="4351338"/>
                </a:cubicBezTo>
                <a:cubicBezTo>
                  <a:pt x="931703" y="4369362"/>
                  <a:pt x="472893" y="4261809"/>
                  <a:pt x="0" y="4351338"/>
                </a:cubicBezTo>
                <a:cubicBezTo>
                  <a:pt x="-59347" y="4113996"/>
                  <a:pt x="1799" y="3969486"/>
                  <a:pt x="0" y="3720394"/>
                </a:cubicBezTo>
                <a:cubicBezTo>
                  <a:pt x="-1799" y="3471302"/>
                  <a:pt x="11857" y="3224444"/>
                  <a:pt x="0" y="3089450"/>
                </a:cubicBezTo>
                <a:cubicBezTo>
                  <a:pt x="-11857" y="2954456"/>
                  <a:pt x="3160" y="2593834"/>
                  <a:pt x="0" y="2458506"/>
                </a:cubicBezTo>
                <a:cubicBezTo>
                  <a:pt x="-3160" y="2323178"/>
                  <a:pt x="32870" y="2134820"/>
                  <a:pt x="0" y="1914589"/>
                </a:cubicBezTo>
                <a:cubicBezTo>
                  <a:pt x="-32870" y="1694358"/>
                  <a:pt x="4614" y="1635725"/>
                  <a:pt x="0" y="1414185"/>
                </a:cubicBezTo>
                <a:cubicBezTo>
                  <a:pt x="-4614" y="1192645"/>
                  <a:pt x="32122" y="1097624"/>
                  <a:pt x="0" y="826754"/>
                </a:cubicBezTo>
                <a:cubicBezTo>
                  <a:pt x="-32122" y="555884"/>
                  <a:pt x="4893" y="392645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body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THEN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expr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1ED-63C8-5949-A0D7-28DB1FC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1F0A-DDA4-8A46-B619-F1BC083E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7848601" cy="4351338"/>
          </a:xfrm>
          <a:custGeom>
            <a:avLst/>
            <a:gdLst>
              <a:gd name="connsiteX0" fmla="*/ 0 w 7848601"/>
              <a:gd name="connsiteY0" fmla="*/ 0 h 4351338"/>
              <a:gd name="connsiteX1" fmla="*/ 482128 w 7848601"/>
              <a:gd name="connsiteY1" fmla="*/ 0 h 4351338"/>
              <a:gd name="connsiteX2" fmla="*/ 807285 w 7848601"/>
              <a:gd name="connsiteY2" fmla="*/ 0 h 4351338"/>
              <a:gd name="connsiteX3" fmla="*/ 1289413 w 7848601"/>
              <a:gd name="connsiteY3" fmla="*/ 0 h 4351338"/>
              <a:gd name="connsiteX4" fmla="*/ 1850027 w 7848601"/>
              <a:gd name="connsiteY4" fmla="*/ 0 h 4351338"/>
              <a:gd name="connsiteX5" fmla="*/ 2332156 w 7848601"/>
              <a:gd name="connsiteY5" fmla="*/ 0 h 4351338"/>
              <a:gd name="connsiteX6" fmla="*/ 2892770 w 7848601"/>
              <a:gd name="connsiteY6" fmla="*/ 0 h 4351338"/>
              <a:gd name="connsiteX7" fmla="*/ 3217926 w 7848601"/>
              <a:gd name="connsiteY7" fmla="*/ 0 h 4351338"/>
              <a:gd name="connsiteX8" fmla="*/ 3857027 w 7848601"/>
              <a:gd name="connsiteY8" fmla="*/ 0 h 4351338"/>
              <a:gd name="connsiteX9" fmla="*/ 4260669 w 7848601"/>
              <a:gd name="connsiteY9" fmla="*/ 0 h 4351338"/>
              <a:gd name="connsiteX10" fmla="*/ 4585825 w 7848601"/>
              <a:gd name="connsiteY10" fmla="*/ 0 h 4351338"/>
              <a:gd name="connsiteX11" fmla="*/ 5067954 w 7848601"/>
              <a:gd name="connsiteY11" fmla="*/ 0 h 4351338"/>
              <a:gd name="connsiteX12" fmla="*/ 5785540 w 7848601"/>
              <a:gd name="connsiteY12" fmla="*/ 0 h 4351338"/>
              <a:gd name="connsiteX13" fmla="*/ 6503127 w 7848601"/>
              <a:gd name="connsiteY13" fmla="*/ 0 h 4351338"/>
              <a:gd name="connsiteX14" fmla="*/ 7142227 w 7848601"/>
              <a:gd name="connsiteY14" fmla="*/ 0 h 4351338"/>
              <a:gd name="connsiteX15" fmla="*/ 7848601 w 7848601"/>
              <a:gd name="connsiteY15" fmla="*/ 0 h 4351338"/>
              <a:gd name="connsiteX16" fmla="*/ 7848601 w 7848601"/>
              <a:gd name="connsiteY16" fmla="*/ 413377 h 4351338"/>
              <a:gd name="connsiteX17" fmla="*/ 7848601 w 7848601"/>
              <a:gd name="connsiteY17" fmla="*/ 957294 h 4351338"/>
              <a:gd name="connsiteX18" fmla="*/ 7848601 w 7848601"/>
              <a:gd name="connsiteY18" fmla="*/ 1370671 h 4351338"/>
              <a:gd name="connsiteX19" fmla="*/ 7848601 w 7848601"/>
              <a:gd name="connsiteY19" fmla="*/ 2001615 h 4351338"/>
              <a:gd name="connsiteX20" fmla="*/ 7848601 w 7848601"/>
              <a:gd name="connsiteY20" fmla="*/ 2502019 h 4351338"/>
              <a:gd name="connsiteX21" fmla="*/ 7848601 w 7848601"/>
              <a:gd name="connsiteY21" fmla="*/ 3089450 h 4351338"/>
              <a:gd name="connsiteX22" fmla="*/ 7848601 w 7848601"/>
              <a:gd name="connsiteY22" fmla="*/ 3546340 h 4351338"/>
              <a:gd name="connsiteX23" fmla="*/ 7848601 w 7848601"/>
              <a:gd name="connsiteY23" fmla="*/ 4351338 h 4351338"/>
              <a:gd name="connsiteX24" fmla="*/ 7444959 w 7848601"/>
              <a:gd name="connsiteY24" fmla="*/ 4351338 h 4351338"/>
              <a:gd name="connsiteX25" fmla="*/ 6727372 w 7848601"/>
              <a:gd name="connsiteY25" fmla="*/ 4351338 h 4351338"/>
              <a:gd name="connsiteX26" fmla="*/ 6323730 w 7848601"/>
              <a:gd name="connsiteY26" fmla="*/ 4351338 h 4351338"/>
              <a:gd name="connsiteX27" fmla="*/ 5841602 w 7848601"/>
              <a:gd name="connsiteY27" fmla="*/ 4351338 h 4351338"/>
              <a:gd name="connsiteX28" fmla="*/ 5202501 w 7848601"/>
              <a:gd name="connsiteY28" fmla="*/ 4351338 h 4351338"/>
              <a:gd name="connsiteX29" fmla="*/ 4720373 w 7848601"/>
              <a:gd name="connsiteY29" fmla="*/ 4351338 h 4351338"/>
              <a:gd name="connsiteX30" fmla="*/ 4238245 w 7848601"/>
              <a:gd name="connsiteY30" fmla="*/ 4351338 h 4351338"/>
              <a:gd name="connsiteX31" fmla="*/ 3520658 w 7848601"/>
              <a:gd name="connsiteY31" fmla="*/ 4351338 h 4351338"/>
              <a:gd name="connsiteX32" fmla="*/ 3117016 w 7848601"/>
              <a:gd name="connsiteY32" fmla="*/ 4351338 h 4351338"/>
              <a:gd name="connsiteX33" fmla="*/ 2399429 w 7848601"/>
              <a:gd name="connsiteY33" fmla="*/ 4351338 h 4351338"/>
              <a:gd name="connsiteX34" fmla="*/ 2074273 w 7848601"/>
              <a:gd name="connsiteY34" fmla="*/ 4351338 h 4351338"/>
              <a:gd name="connsiteX35" fmla="*/ 1749117 w 7848601"/>
              <a:gd name="connsiteY35" fmla="*/ 4351338 h 4351338"/>
              <a:gd name="connsiteX36" fmla="*/ 1031530 w 7848601"/>
              <a:gd name="connsiteY36" fmla="*/ 4351338 h 4351338"/>
              <a:gd name="connsiteX37" fmla="*/ 627888 w 7848601"/>
              <a:gd name="connsiteY37" fmla="*/ 4351338 h 4351338"/>
              <a:gd name="connsiteX38" fmla="*/ 0 w 7848601"/>
              <a:gd name="connsiteY38" fmla="*/ 4351338 h 4351338"/>
              <a:gd name="connsiteX39" fmla="*/ 0 w 7848601"/>
              <a:gd name="connsiteY39" fmla="*/ 3937961 h 4351338"/>
              <a:gd name="connsiteX40" fmla="*/ 0 w 7848601"/>
              <a:gd name="connsiteY40" fmla="*/ 3394044 h 4351338"/>
              <a:gd name="connsiteX41" fmla="*/ 0 w 7848601"/>
              <a:gd name="connsiteY41" fmla="*/ 2980667 h 4351338"/>
              <a:gd name="connsiteX42" fmla="*/ 0 w 7848601"/>
              <a:gd name="connsiteY42" fmla="*/ 2393236 h 4351338"/>
              <a:gd name="connsiteX43" fmla="*/ 0 w 7848601"/>
              <a:gd name="connsiteY43" fmla="*/ 1805805 h 4351338"/>
              <a:gd name="connsiteX44" fmla="*/ 0 w 7848601"/>
              <a:gd name="connsiteY44" fmla="*/ 1305401 h 4351338"/>
              <a:gd name="connsiteX45" fmla="*/ 0 w 7848601"/>
              <a:gd name="connsiteY45" fmla="*/ 674457 h 4351338"/>
              <a:gd name="connsiteX46" fmla="*/ 0 w 7848601"/>
              <a:gd name="connsiteY4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848601" h="4351338" fill="none" extrusionOk="0">
                <a:moveTo>
                  <a:pt x="0" y="0"/>
                </a:moveTo>
                <a:cubicBezTo>
                  <a:pt x="109928" y="-46904"/>
                  <a:pt x="359807" y="39573"/>
                  <a:pt x="482128" y="0"/>
                </a:cubicBezTo>
                <a:cubicBezTo>
                  <a:pt x="604449" y="-39573"/>
                  <a:pt x="701586" y="557"/>
                  <a:pt x="807285" y="0"/>
                </a:cubicBezTo>
                <a:cubicBezTo>
                  <a:pt x="912984" y="-557"/>
                  <a:pt x="1053861" y="25225"/>
                  <a:pt x="1289413" y="0"/>
                </a:cubicBezTo>
                <a:cubicBezTo>
                  <a:pt x="1524965" y="-25225"/>
                  <a:pt x="1692106" y="53634"/>
                  <a:pt x="1850027" y="0"/>
                </a:cubicBezTo>
                <a:cubicBezTo>
                  <a:pt x="2007948" y="-53634"/>
                  <a:pt x="2197345" y="51584"/>
                  <a:pt x="2332156" y="0"/>
                </a:cubicBezTo>
                <a:cubicBezTo>
                  <a:pt x="2466967" y="-51584"/>
                  <a:pt x="2700681" y="67251"/>
                  <a:pt x="2892770" y="0"/>
                </a:cubicBezTo>
                <a:cubicBezTo>
                  <a:pt x="3084859" y="-67251"/>
                  <a:pt x="3055365" y="1606"/>
                  <a:pt x="3217926" y="0"/>
                </a:cubicBezTo>
                <a:cubicBezTo>
                  <a:pt x="3380487" y="-1606"/>
                  <a:pt x="3636259" y="37116"/>
                  <a:pt x="3857027" y="0"/>
                </a:cubicBezTo>
                <a:cubicBezTo>
                  <a:pt x="4077795" y="-37116"/>
                  <a:pt x="4086008" y="19493"/>
                  <a:pt x="4260669" y="0"/>
                </a:cubicBezTo>
                <a:cubicBezTo>
                  <a:pt x="4435330" y="-19493"/>
                  <a:pt x="4470768" y="21257"/>
                  <a:pt x="4585825" y="0"/>
                </a:cubicBezTo>
                <a:cubicBezTo>
                  <a:pt x="4700882" y="-21257"/>
                  <a:pt x="4901142" y="41111"/>
                  <a:pt x="5067954" y="0"/>
                </a:cubicBezTo>
                <a:cubicBezTo>
                  <a:pt x="5234766" y="-41111"/>
                  <a:pt x="5619648" y="44379"/>
                  <a:pt x="5785540" y="0"/>
                </a:cubicBezTo>
                <a:cubicBezTo>
                  <a:pt x="5951432" y="-44379"/>
                  <a:pt x="6273050" y="1318"/>
                  <a:pt x="6503127" y="0"/>
                </a:cubicBezTo>
                <a:cubicBezTo>
                  <a:pt x="6733204" y="-1318"/>
                  <a:pt x="6887626" y="7296"/>
                  <a:pt x="7142227" y="0"/>
                </a:cubicBezTo>
                <a:cubicBezTo>
                  <a:pt x="7396828" y="-7296"/>
                  <a:pt x="7644834" y="19014"/>
                  <a:pt x="7848601" y="0"/>
                </a:cubicBezTo>
                <a:cubicBezTo>
                  <a:pt x="7877117" y="177887"/>
                  <a:pt x="7799399" y="324827"/>
                  <a:pt x="7848601" y="413377"/>
                </a:cubicBezTo>
                <a:cubicBezTo>
                  <a:pt x="7897803" y="501927"/>
                  <a:pt x="7824749" y="805948"/>
                  <a:pt x="7848601" y="957294"/>
                </a:cubicBezTo>
                <a:cubicBezTo>
                  <a:pt x="7872453" y="1108640"/>
                  <a:pt x="7836265" y="1240175"/>
                  <a:pt x="7848601" y="1370671"/>
                </a:cubicBezTo>
                <a:cubicBezTo>
                  <a:pt x="7860937" y="1501167"/>
                  <a:pt x="7826305" y="1840871"/>
                  <a:pt x="7848601" y="2001615"/>
                </a:cubicBezTo>
                <a:cubicBezTo>
                  <a:pt x="7870897" y="2162359"/>
                  <a:pt x="7833316" y="2371579"/>
                  <a:pt x="7848601" y="2502019"/>
                </a:cubicBezTo>
                <a:cubicBezTo>
                  <a:pt x="7863886" y="2632459"/>
                  <a:pt x="7813039" y="2908231"/>
                  <a:pt x="7848601" y="3089450"/>
                </a:cubicBezTo>
                <a:cubicBezTo>
                  <a:pt x="7884163" y="3270669"/>
                  <a:pt x="7817038" y="3418766"/>
                  <a:pt x="7848601" y="3546340"/>
                </a:cubicBezTo>
                <a:cubicBezTo>
                  <a:pt x="7880164" y="3673914"/>
                  <a:pt x="7809343" y="3964344"/>
                  <a:pt x="7848601" y="4351338"/>
                </a:cubicBezTo>
                <a:cubicBezTo>
                  <a:pt x="7683557" y="4376498"/>
                  <a:pt x="7636490" y="4315705"/>
                  <a:pt x="7444959" y="4351338"/>
                </a:cubicBezTo>
                <a:cubicBezTo>
                  <a:pt x="7253428" y="4386971"/>
                  <a:pt x="7005530" y="4311616"/>
                  <a:pt x="6727372" y="4351338"/>
                </a:cubicBezTo>
                <a:cubicBezTo>
                  <a:pt x="6449214" y="4391060"/>
                  <a:pt x="6496191" y="4346982"/>
                  <a:pt x="6323730" y="4351338"/>
                </a:cubicBezTo>
                <a:cubicBezTo>
                  <a:pt x="6151269" y="4355694"/>
                  <a:pt x="5992901" y="4345464"/>
                  <a:pt x="5841602" y="4351338"/>
                </a:cubicBezTo>
                <a:cubicBezTo>
                  <a:pt x="5690303" y="4357212"/>
                  <a:pt x="5466879" y="4345086"/>
                  <a:pt x="5202501" y="4351338"/>
                </a:cubicBezTo>
                <a:cubicBezTo>
                  <a:pt x="4938123" y="4357590"/>
                  <a:pt x="4860463" y="4342695"/>
                  <a:pt x="4720373" y="4351338"/>
                </a:cubicBezTo>
                <a:cubicBezTo>
                  <a:pt x="4580283" y="4359981"/>
                  <a:pt x="4406611" y="4323224"/>
                  <a:pt x="4238245" y="4351338"/>
                </a:cubicBezTo>
                <a:cubicBezTo>
                  <a:pt x="4069879" y="4379452"/>
                  <a:pt x="3751661" y="4318542"/>
                  <a:pt x="3520658" y="4351338"/>
                </a:cubicBezTo>
                <a:cubicBezTo>
                  <a:pt x="3289655" y="4384134"/>
                  <a:pt x="3199032" y="4346796"/>
                  <a:pt x="3117016" y="4351338"/>
                </a:cubicBezTo>
                <a:cubicBezTo>
                  <a:pt x="3035000" y="4355880"/>
                  <a:pt x="2626471" y="4349452"/>
                  <a:pt x="2399429" y="4351338"/>
                </a:cubicBezTo>
                <a:cubicBezTo>
                  <a:pt x="2172387" y="4353224"/>
                  <a:pt x="2169949" y="4349368"/>
                  <a:pt x="2074273" y="4351338"/>
                </a:cubicBezTo>
                <a:cubicBezTo>
                  <a:pt x="1978597" y="4353308"/>
                  <a:pt x="1840856" y="4321111"/>
                  <a:pt x="1749117" y="4351338"/>
                </a:cubicBezTo>
                <a:cubicBezTo>
                  <a:pt x="1657378" y="4381565"/>
                  <a:pt x="1180409" y="4295810"/>
                  <a:pt x="1031530" y="4351338"/>
                </a:cubicBezTo>
                <a:cubicBezTo>
                  <a:pt x="882651" y="4406866"/>
                  <a:pt x="801360" y="4324969"/>
                  <a:pt x="627888" y="4351338"/>
                </a:cubicBezTo>
                <a:cubicBezTo>
                  <a:pt x="454416" y="4377707"/>
                  <a:pt x="180334" y="4317094"/>
                  <a:pt x="0" y="4351338"/>
                </a:cubicBezTo>
                <a:cubicBezTo>
                  <a:pt x="-16857" y="4224932"/>
                  <a:pt x="33065" y="4134726"/>
                  <a:pt x="0" y="3937961"/>
                </a:cubicBezTo>
                <a:cubicBezTo>
                  <a:pt x="-33065" y="3741196"/>
                  <a:pt x="63352" y="3606672"/>
                  <a:pt x="0" y="3394044"/>
                </a:cubicBezTo>
                <a:cubicBezTo>
                  <a:pt x="-63352" y="3181416"/>
                  <a:pt x="7072" y="3138023"/>
                  <a:pt x="0" y="2980667"/>
                </a:cubicBezTo>
                <a:cubicBezTo>
                  <a:pt x="-7072" y="2823311"/>
                  <a:pt x="38182" y="2560298"/>
                  <a:pt x="0" y="2393236"/>
                </a:cubicBezTo>
                <a:cubicBezTo>
                  <a:pt x="-38182" y="2226174"/>
                  <a:pt x="50149" y="2013155"/>
                  <a:pt x="0" y="1805805"/>
                </a:cubicBezTo>
                <a:cubicBezTo>
                  <a:pt x="-50149" y="1598455"/>
                  <a:pt x="26471" y="1538888"/>
                  <a:pt x="0" y="1305401"/>
                </a:cubicBezTo>
                <a:cubicBezTo>
                  <a:pt x="-26471" y="1071914"/>
                  <a:pt x="53476" y="910454"/>
                  <a:pt x="0" y="674457"/>
                </a:cubicBezTo>
                <a:cubicBezTo>
                  <a:pt x="-53476" y="438460"/>
                  <a:pt x="10872" y="248819"/>
                  <a:pt x="0" y="0"/>
                </a:cubicBezTo>
                <a:close/>
              </a:path>
              <a:path w="7848601" h="4351338" stroke="0" extrusionOk="0">
                <a:moveTo>
                  <a:pt x="0" y="0"/>
                </a:moveTo>
                <a:cubicBezTo>
                  <a:pt x="76116" y="-35558"/>
                  <a:pt x="188807" y="27499"/>
                  <a:pt x="325156" y="0"/>
                </a:cubicBezTo>
                <a:cubicBezTo>
                  <a:pt x="461505" y="-27499"/>
                  <a:pt x="573971" y="23527"/>
                  <a:pt x="728799" y="0"/>
                </a:cubicBezTo>
                <a:cubicBezTo>
                  <a:pt x="883627" y="-23527"/>
                  <a:pt x="1094289" y="50143"/>
                  <a:pt x="1210927" y="0"/>
                </a:cubicBezTo>
                <a:cubicBezTo>
                  <a:pt x="1327565" y="-50143"/>
                  <a:pt x="1462512" y="30373"/>
                  <a:pt x="1536083" y="0"/>
                </a:cubicBezTo>
                <a:cubicBezTo>
                  <a:pt x="1609654" y="-30373"/>
                  <a:pt x="1837021" y="12714"/>
                  <a:pt x="2096698" y="0"/>
                </a:cubicBezTo>
                <a:cubicBezTo>
                  <a:pt x="2356375" y="-12714"/>
                  <a:pt x="2409613" y="32094"/>
                  <a:pt x="2500340" y="0"/>
                </a:cubicBezTo>
                <a:cubicBezTo>
                  <a:pt x="2591067" y="-32094"/>
                  <a:pt x="2793596" y="32951"/>
                  <a:pt x="2903982" y="0"/>
                </a:cubicBezTo>
                <a:cubicBezTo>
                  <a:pt x="3014368" y="-32951"/>
                  <a:pt x="3323330" y="61429"/>
                  <a:pt x="3543083" y="0"/>
                </a:cubicBezTo>
                <a:cubicBezTo>
                  <a:pt x="3762836" y="-61429"/>
                  <a:pt x="3770318" y="33069"/>
                  <a:pt x="3946725" y="0"/>
                </a:cubicBezTo>
                <a:cubicBezTo>
                  <a:pt x="4123132" y="-33069"/>
                  <a:pt x="4395072" y="24288"/>
                  <a:pt x="4507339" y="0"/>
                </a:cubicBezTo>
                <a:cubicBezTo>
                  <a:pt x="4619606" y="-24288"/>
                  <a:pt x="4837539" y="29532"/>
                  <a:pt x="5067954" y="0"/>
                </a:cubicBezTo>
                <a:cubicBezTo>
                  <a:pt x="5298369" y="-29532"/>
                  <a:pt x="5386186" y="36381"/>
                  <a:pt x="5550082" y="0"/>
                </a:cubicBezTo>
                <a:cubicBezTo>
                  <a:pt x="5713978" y="-36381"/>
                  <a:pt x="6034601" y="79341"/>
                  <a:pt x="6267669" y="0"/>
                </a:cubicBezTo>
                <a:cubicBezTo>
                  <a:pt x="6500737" y="-79341"/>
                  <a:pt x="6471110" y="31017"/>
                  <a:pt x="6592825" y="0"/>
                </a:cubicBezTo>
                <a:cubicBezTo>
                  <a:pt x="6714540" y="-31017"/>
                  <a:pt x="6828098" y="21885"/>
                  <a:pt x="6917981" y="0"/>
                </a:cubicBezTo>
                <a:cubicBezTo>
                  <a:pt x="7007864" y="-21885"/>
                  <a:pt x="7162321" y="30301"/>
                  <a:pt x="7243137" y="0"/>
                </a:cubicBezTo>
                <a:cubicBezTo>
                  <a:pt x="7323953" y="-30301"/>
                  <a:pt x="7695651" y="4722"/>
                  <a:pt x="7848601" y="0"/>
                </a:cubicBezTo>
                <a:cubicBezTo>
                  <a:pt x="7854745" y="186335"/>
                  <a:pt x="7795147" y="390551"/>
                  <a:pt x="7848601" y="630944"/>
                </a:cubicBezTo>
                <a:cubicBezTo>
                  <a:pt x="7902055" y="871337"/>
                  <a:pt x="7788984" y="1032914"/>
                  <a:pt x="7848601" y="1261888"/>
                </a:cubicBezTo>
                <a:cubicBezTo>
                  <a:pt x="7908218" y="1490862"/>
                  <a:pt x="7827177" y="1556673"/>
                  <a:pt x="7848601" y="1718779"/>
                </a:cubicBezTo>
                <a:cubicBezTo>
                  <a:pt x="7870025" y="1880885"/>
                  <a:pt x="7825096" y="2055240"/>
                  <a:pt x="7848601" y="2175669"/>
                </a:cubicBezTo>
                <a:cubicBezTo>
                  <a:pt x="7872106" y="2296098"/>
                  <a:pt x="7807517" y="2442885"/>
                  <a:pt x="7848601" y="2676073"/>
                </a:cubicBezTo>
                <a:cubicBezTo>
                  <a:pt x="7889685" y="2909261"/>
                  <a:pt x="7806101" y="3031932"/>
                  <a:pt x="7848601" y="3176477"/>
                </a:cubicBezTo>
                <a:cubicBezTo>
                  <a:pt x="7891101" y="3321022"/>
                  <a:pt x="7840031" y="3497203"/>
                  <a:pt x="7848601" y="3589854"/>
                </a:cubicBezTo>
                <a:cubicBezTo>
                  <a:pt x="7857171" y="3682505"/>
                  <a:pt x="7807742" y="4065972"/>
                  <a:pt x="7848601" y="4351338"/>
                </a:cubicBezTo>
                <a:cubicBezTo>
                  <a:pt x="7708005" y="4363274"/>
                  <a:pt x="7608328" y="4349715"/>
                  <a:pt x="7523445" y="4351338"/>
                </a:cubicBezTo>
                <a:cubicBezTo>
                  <a:pt x="7438562" y="4352961"/>
                  <a:pt x="6969307" y="4321075"/>
                  <a:pt x="6805858" y="4351338"/>
                </a:cubicBezTo>
                <a:cubicBezTo>
                  <a:pt x="6642409" y="4381601"/>
                  <a:pt x="6592620" y="4329834"/>
                  <a:pt x="6480702" y="4351338"/>
                </a:cubicBezTo>
                <a:cubicBezTo>
                  <a:pt x="6368784" y="4372842"/>
                  <a:pt x="6043435" y="4328941"/>
                  <a:pt x="5920088" y="4351338"/>
                </a:cubicBezTo>
                <a:cubicBezTo>
                  <a:pt x="5796741" y="4373735"/>
                  <a:pt x="5684886" y="4316707"/>
                  <a:pt x="5594931" y="4351338"/>
                </a:cubicBezTo>
                <a:cubicBezTo>
                  <a:pt x="5504976" y="4385969"/>
                  <a:pt x="5248648" y="4344324"/>
                  <a:pt x="5112803" y="4351338"/>
                </a:cubicBezTo>
                <a:cubicBezTo>
                  <a:pt x="4976958" y="4358352"/>
                  <a:pt x="4761354" y="4348026"/>
                  <a:pt x="4552189" y="4351338"/>
                </a:cubicBezTo>
                <a:cubicBezTo>
                  <a:pt x="4343024" y="4354650"/>
                  <a:pt x="4204610" y="4275588"/>
                  <a:pt x="3913088" y="4351338"/>
                </a:cubicBezTo>
                <a:cubicBezTo>
                  <a:pt x="3621566" y="4427088"/>
                  <a:pt x="3654980" y="4343774"/>
                  <a:pt x="3587932" y="4351338"/>
                </a:cubicBezTo>
                <a:cubicBezTo>
                  <a:pt x="3520884" y="4358902"/>
                  <a:pt x="3174794" y="4280353"/>
                  <a:pt x="2948832" y="4351338"/>
                </a:cubicBezTo>
                <a:cubicBezTo>
                  <a:pt x="2722870" y="4422323"/>
                  <a:pt x="2526399" y="4327399"/>
                  <a:pt x="2309731" y="4351338"/>
                </a:cubicBezTo>
                <a:cubicBezTo>
                  <a:pt x="2093063" y="4375277"/>
                  <a:pt x="2066630" y="4314745"/>
                  <a:pt x="1984575" y="4351338"/>
                </a:cubicBezTo>
                <a:cubicBezTo>
                  <a:pt x="1902520" y="4387931"/>
                  <a:pt x="1728589" y="4302208"/>
                  <a:pt x="1502446" y="4351338"/>
                </a:cubicBezTo>
                <a:cubicBezTo>
                  <a:pt x="1276303" y="4400468"/>
                  <a:pt x="1262673" y="4325900"/>
                  <a:pt x="1098804" y="4351338"/>
                </a:cubicBezTo>
                <a:cubicBezTo>
                  <a:pt x="934935" y="4376776"/>
                  <a:pt x="809924" y="4343402"/>
                  <a:pt x="695162" y="4351338"/>
                </a:cubicBezTo>
                <a:cubicBezTo>
                  <a:pt x="580400" y="4359274"/>
                  <a:pt x="278007" y="4275669"/>
                  <a:pt x="0" y="4351338"/>
                </a:cubicBezTo>
                <a:cubicBezTo>
                  <a:pt x="-7583" y="4160097"/>
                  <a:pt x="12513" y="3967530"/>
                  <a:pt x="0" y="3720394"/>
                </a:cubicBezTo>
                <a:cubicBezTo>
                  <a:pt x="-12513" y="3473258"/>
                  <a:pt x="55141" y="3435771"/>
                  <a:pt x="0" y="3219990"/>
                </a:cubicBezTo>
                <a:cubicBezTo>
                  <a:pt x="-55141" y="3004209"/>
                  <a:pt x="16064" y="2892551"/>
                  <a:pt x="0" y="2632559"/>
                </a:cubicBezTo>
                <a:cubicBezTo>
                  <a:pt x="-16064" y="2372567"/>
                  <a:pt x="64903" y="2279892"/>
                  <a:pt x="0" y="2045129"/>
                </a:cubicBezTo>
                <a:cubicBezTo>
                  <a:pt x="-64903" y="1810366"/>
                  <a:pt x="36552" y="1804078"/>
                  <a:pt x="0" y="1631752"/>
                </a:cubicBezTo>
                <a:cubicBezTo>
                  <a:pt x="-36552" y="1459426"/>
                  <a:pt x="29888" y="1333129"/>
                  <a:pt x="0" y="1174861"/>
                </a:cubicBezTo>
                <a:cubicBezTo>
                  <a:pt x="-29888" y="1016593"/>
                  <a:pt x="61715" y="784728"/>
                  <a:pt x="0" y="587431"/>
                </a:cubicBezTo>
                <a:cubicBezTo>
                  <a:pt x="-61715" y="390134"/>
                  <a:pt x="32279" y="1834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(JZ, expr, N/A, TBDA);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 (JMP, N/A, N/A, TBDA);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 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[$6].a3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[$8].a3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0D95-3F40-734C-9CE5-B1536F91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A31C-F2B2-D74D-A1AC-4B9BD24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8893630" cy="4351338"/>
          </a:xfrm>
          <a:custGeom>
            <a:avLst/>
            <a:gdLst>
              <a:gd name="connsiteX0" fmla="*/ 0 w 8893630"/>
              <a:gd name="connsiteY0" fmla="*/ 0 h 4351338"/>
              <a:gd name="connsiteX1" fmla="*/ 415036 w 8893630"/>
              <a:gd name="connsiteY1" fmla="*/ 0 h 4351338"/>
              <a:gd name="connsiteX2" fmla="*/ 1007945 w 8893630"/>
              <a:gd name="connsiteY2" fmla="*/ 0 h 4351338"/>
              <a:gd name="connsiteX3" fmla="*/ 1511917 w 8893630"/>
              <a:gd name="connsiteY3" fmla="*/ 0 h 4351338"/>
              <a:gd name="connsiteX4" fmla="*/ 2104826 w 8893630"/>
              <a:gd name="connsiteY4" fmla="*/ 0 h 4351338"/>
              <a:gd name="connsiteX5" fmla="*/ 2430926 w 8893630"/>
              <a:gd name="connsiteY5" fmla="*/ 0 h 4351338"/>
              <a:gd name="connsiteX6" fmla="*/ 3112771 w 8893630"/>
              <a:gd name="connsiteY6" fmla="*/ 0 h 4351338"/>
              <a:gd name="connsiteX7" fmla="*/ 3527807 w 8893630"/>
              <a:gd name="connsiteY7" fmla="*/ 0 h 4351338"/>
              <a:gd name="connsiteX8" fmla="*/ 3853906 w 8893630"/>
              <a:gd name="connsiteY8" fmla="*/ 0 h 4351338"/>
              <a:gd name="connsiteX9" fmla="*/ 4357879 w 8893630"/>
              <a:gd name="connsiteY9" fmla="*/ 0 h 4351338"/>
              <a:gd name="connsiteX10" fmla="*/ 5128660 w 8893630"/>
              <a:gd name="connsiteY10" fmla="*/ 0 h 4351338"/>
              <a:gd name="connsiteX11" fmla="*/ 5899441 w 8893630"/>
              <a:gd name="connsiteY11" fmla="*/ 0 h 4351338"/>
              <a:gd name="connsiteX12" fmla="*/ 6581286 w 8893630"/>
              <a:gd name="connsiteY12" fmla="*/ 0 h 4351338"/>
              <a:gd name="connsiteX13" fmla="*/ 7085259 w 8893630"/>
              <a:gd name="connsiteY13" fmla="*/ 0 h 4351338"/>
              <a:gd name="connsiteX14" fmla="*/ 7411358 w 8893630"/>
              <a:gd name="connsiteY14" fmla="*/ 0 h 4351338"/>
              <a:gd name="connsiteX15" fmla="*/ 8093203 w 8893630"/>
              <a:gd name="connsiteY15" fmla="*/ 0 h 4351338"/>
              <a:gd name="connsiteX16" fmla="*/ 8893630 w 8893630"/>
              <a:gd name="connsiteY16" fmla="*/ 0 h 4351338"/>
              <a:gd name="connsiteX17" fmla="*/ 8893630 w 8893630"/>
              <a:gd name="connsiteY17" fmla="*/ 543917 h 4351338"/>
              <a:gd name="connsiteX18" fmla="*/ 8893630 w 8893630"/>
              <a:gd name="connsiteY18" fmla="*/ 1044321 h 4351338"/>
              <a:gd name="connsiteX19" fmla="*/ 8893630 w 8893630"/>
              <a:gd name="connsiteY19" fmla="*/ 1631752 h 4351338"/>
              <a:gd name="connsiteX20" fmla="*/ 8893630 w 8893630"/>
              <a:gd name="connsiteY20" fmla="*/ 2088642 h 4351338"/>
              <a:gd name="connsiteX21" fmla="*/ 8893630 w 8893630"/>
              <a:gd name="connsiteY21" fmla="*/ 2545533 h 4351338"/>
              <a:gd name="connsiteX22" fmla="*/ 8893630 w 8893630"/>
              <a:gd name="connsiteY22" fmla="*/ 3002423 h 4351338"/>
              <a:gd name="connsiteX23" fmla="*/ 8893630 w 8893630"/>
              <a:gd name="connsiteY23" fmla="*/ 3502827 h 4351338"/>
              <a:gd name="connsiteX24" fmla="*/ 8893630 w 8893630"/>
              <a:gd name="connsiteY24" fmla="*/ 4351338 h 4351338"/>
              <a:gd name="connsiteX25" fmla="*/ 8300721 w 8893630"/>
              <a:gd name="connsiteY25" fmla="*/ 4351338 h 4351338"/>
              <a:gd name="connsiteX26" fmla="*/ 7618876 w 8893630"/>
              <a:gd name="connsiteY26" fmla="*/ 4351338 h 4351338"/>
              <a:gd name="connsiteX27" fmla="*/ 7114904 w 8893630"/>
              <a:gd name="connsiteY27" fmla="*/ 4351338 h 4351338"/>
              <a:gd name="connsiteX28" fmla="*/ 6610932 w 8893630"/>
              <a:gd name="connsiteY28" fmla="*/ 4351338 h 4351338"/>
              <a:gd name="connsiteX29" fmla="*/ 5840150 w 8893630"/>
              <a:gd name="connsiteY29" fmla="*/ 4351338 h 4351338"/>
              <a:gd name="connsiteX30" fmla="*/ 5425114 w 8893630"/>
              <a:gd name="connsiteY30" fmla="*/ 4351338 h 4351338"/>
              <a:gd name="connsiteX31" fmla="*/ 4654333 w 8893630"/>
              <a:gd name="connsiteY31" fmla="*/ 4351338 h 4351338"/>
              <a:gd name="connsiteX32" fmla="*/ 4328233 w 8893630"/>
              <a:gd name="connsiteY32" fmla="*/ 4351338 h 4351338"/>
              <a:gd name="connsiteX33" fmla="*/ 4002134 w 8893630"/>
              <a:gd name="connsiteY33" fmla="*/ 4351338 h 4351338"/>
              <a:gd name="connsiteX34" fmla="*/ 3231352 w 8893630"/>
              <a:gd name="connsiteY34" fmla="*/ 4351338 h 4351338"/>
              <a:gd name="connsiteX35" fmla="*/ 2816316 w 8893630"/>
              <a:gd name="connsiteY35" fmla="*/ 4351338 h 4351338"/>
              <a:gd name="connsiteX36" fmla="*/ 2045535 w 8893630"/>
              <a:gd name="connsiteY36" fmla="*/ 4351338 h 4351338"/>
              <a:gd name="connsiteX37" fmla="*/ 1719435 w 8893630"/>
              <a:gd name="connsiteY37" fmla="*/ 4351338 h 4351338"/>
              <a:gd name="connsiteX38" fmla="*/ 1215463 w 8893630"/>
              <a:gd name="connsiteY38" fmla="*/ 4351338 h 4351338"/>
              <a:gd name="connsiteX39" fmla="*/ 533618 w 8893630"/>
              <a:gd name="connsiteY39" fmla="*/ 4351338 h 4351338"/>
              <a:gd name="connsiteX40" fmla="*/ 0 w 8893630"/>
              <a:gd name="connsiteY40" fmla="*/ 4351338 h 4351338"/>
              <a:gd name="connsiteX41" fmla="*/ 0 w 8893630"/>
              <a:gd name="connsiteY41" fmla="*/ 3807421 h 4351338"/>
              <a:gd name="connsiteX42" fmla="*/ 0 w 8893630"/>
              <a:gd name="connsiteY42" fmla="*/ 3307017 h 4351338"/>
              <a:gd name="connsiteX43" fmla="*/ 0 w 8893630"/>
              <a:gd name="connsiteY43" fmla="*/ 2676073 h 4351338"/>
              <a:gd name="connsiteX44" fmla="*/ 0 w 8893630"/>
              <a:gd name="connsiteY44" fmla="*/ 2132156 h 4351338"/>
              <a:gd name="connsiteX45" fmla="*/ 0 w 8893630"/>
              <a:gd name="connsiteY45" fmla="*/ 1675265 h 4351338"/>
              <a:gd name="connsiteX46" fmla="*/ 0 w 8893630"/>
              <a:gd name="connsiteY46" fmla="*/ 1087835 h 4351338"/>
              <a:gd name="connsiteX47" fmla="*/ 0 w 8893630"/>
              <a:gd name="connsiteY47" fmla="*/ 674457 h 4351338"/>
              <a:gd name="connsiteX48" fmla="*/ 0 w 8893630"/>
              <a:gd name="connsiteY48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893630" h="4351338" fill="none" extrusionOk="0">
                <a:moveTo>
                  <a:pt x="0" y="0"/>
                </a:moveTo>
                <a:cubicBezTo>
                  <a:pt x="156643" y="-20057"/>
                  <a:pt x="301226" y="1524"/>
                  <a:pt x="415036" y="0"/>
                </a:cubicBezTo>
                <a:cubicBezTo>
                  <a:pt x="528846" y="-1524"/>
                  <a:pt x="819350" y="32448"/>
                  <a:pt x="1007945" y="0"/>
                </a:cubicBezTo>
                <a:cubicBezTo>
                  <a:pt x="1196540" y="-32448"/>
                  <a:pt x="1263933" y="29124"/>
                  <a:pt x="1511917" y="0"/>
                </a:cubicBezTo>
                <a:cubicBezTo>
                  <a:pt x="1759901" y="-29124"/>
                  <a:pt x="1938579" y="41154"/>
                  <a:pt x="2104826" y="0"/>
                </a:cubicBezTo>
                <a:cubicBezTo>
                  <a:pt x="2271073" y="-41154"/>
                  <a:pt x="2323793" y="38168"/>
                  <a:pt x="2430926" y="0"/>
                </a:cubicBezTo>
                <a:cubicBezTo>
                  <a:pt x="2538059" y="-38168"/>
                  <a:pt x="2803666" y="37232"/>
                  <a:pt x="3112771" y="0"/>
                </a:cubicBezTo>
                <a:cubicBezTo>
                  <a:pt x="3421876" y="-37232"/>
                  <a:pt x="3360487" y="47704"/>
                  <a:pt x="3527807" y="0"/>
                </a:cubicBezTo>
                <a:cubicBezTo>
                  <a:pt x="3695127" y="-47704"/>
                  <a:pt x="3731277" y="12511"/>
                  <a:pt x="3853906" y="0"/>
                </a:cubicBezTo>
                <a:cubicBezTo>
                  <a:pt x="3976535" y="-12511"/>
                  <a:pt x="4209248" y="56682"/>
                  <a:pt x="4357879" y="0"/>
                </a:cubicBezTo>
                <a:cubicBezTo>
                  <a:pt x="4506510" y="-56682"/>
                  <a:pt x="4796402" y="74551"/>
                  <a:pt x="5128660" y="0"/>
                </a:cubicBezTo>
                <a:cubicBezTo>
                  <a:pt x="5460918" y="-74551"/>
                  <a:pt x="5536373" y="4887"/>
                  <a:pt x="5899441" y="0"/>
                </a:cubicBezTo>
                <a:cubicBezTo>
                  <a:pt x="6262509" y="-4887"/>
                  <a:pt x="6335800" y="79705"/>
                  <a:pt x="6581286" y="0"/>
                </a:cubicBezTo>
                <a:cubicBezTo>
                  <a:pt x="6826773" y="-79705"/>
                  <a:pt x="6874529" y="34033"/>
                  <a:pt x="7085259" y="0"/>
                </a:cubicBezTo>
                <a:cubicBezTo>
                  <a:pt x="7295989" y="-34033"/>
                  <a:pt x="7250934" y="19549"/>
                  <a:pt x="7411358" y="0"/>
                </a:cubicBezTo>
                <a:cubicBezTo>
                  <a:pt x="7571782" y="-19549"/>
                  <a:pt x="7783416" y="35719"/>
                  <a:pt x="8093203" y="0"/>
                </a:cubicBezTo>
                <a:cubicBezTo>
                  <a:pt x="8402991" y="-35719"/>
                  <a:pt x="8501166" y="16245"/>
                  <a:pt x="8893630" y="0"/>
                </a:cubicBezTo>
                <a:cubicBezTo>
                  <a:pt x="8949085" y="121070"/>
                  <a:pt x="8844428" y="380186"/>
                  <a:pt x="8893630" y="543917"/>
                </a:cubicBezTo>
                <a:cubicBezTo>
                  <a:pt x="8942832" y="707648"/>
                  <a:pt x="8878345" y="913881"/>
                  <a:pt x="8893630" y="1044321"/>
                </a:cubicBezTo>
                <a:cubicBezTo>
                  <a:pt x="8908915" y="1174761"/>
                  <a:pt x="8858068" y="1450533"/>
                  <a:pt x="8893630" y="1631752"/>
                </a:cubicBezTo>
                <a:cubicBezTo>
                  <a:pt x="8929192" y="1812971"/>
                  <a:pt x="8862067" y="1961068"/>
                  <a:pt x="8893630" y="2088642"/>
                </a:cubicBezTo>
                <a:cubicBezTo>
                  <a:pt x="8925193" y="2216216"/>
                  <a:pt x="8851250" y="2388384"/>
                  <a:pt x="8893630" y="2545533"/>
                </a:cubicBezTo>
                <a:cubicBezTo>
                  <a:pt x="8936010" y="2702682"/>
                  <a:pt x="8859563" y="2823824"/>
                  <a:pt x="8893630" y="3002423"/>
                </a:cubicBezTo>
                <a:cubicBezTo>
                  <a:pt x="8927697" y="3181022"/>
                  <a:pt x="8841694" y="3383302"/>
                  <a:pt x="8893630" y="3502827"/>
                </a:cubicBezTo>
                <a:cubicBezTo>
                  <a:pt x="8945566" y="3622352"/>
                  <a:pt x="8861961" y="3976667"/>
                  <a:pt x="8893630" y="4351338"/>
                </a:cubicBezTo>
                <a:cubicBezTo>
                  <a:pt x="8679710" y="4365741"/>
                  <a:pt x="8428789" y="4294512"/>
                  <a:pt x="8300721" y="4351338"/>
                </a:cubicBezTo>
                <a:cubicBezTo>
                  <a:pt x="8172653" y="4408164"/>
                  <a:pt x="7786256" y="4332953"/>
                  <a:pt x="7618876" y="4351338"/>
                </a:cubicBezTo>
                <a:cubicBezTo>
                  <a:pt x="7451497" y="4369723"/>
                  <a:pt x="7291561" y="4304235"/>
                  <a:pt x="7114904" y="4351338"/>
                </a:cubicBezTo>
                <a:cubicBezTo>
                  <a:pt x="6938247" y="4398441"/>
                  <a:pt x="6749143" y="4316541"/>
                  <a:pt x="6610932" y="4351338"/>
                </a:cubicBezTo>
                <a:cubicBezTo>
                  <a:pt x="6472721" y="4386135"/>
                  <a:pt x="6143320" y="4340318"/>
                  <a:pt x="5840150" y="4351338"/>
                </a:cubicBezTo>
                <a:cubicBezTo>
                  <a:pt x="5536980" y="4362358"/>
                  <a:pt x="5585151" y="4317452"/>
                  <a:pt x="5425114" y="4351338"/>
                </a:cubicBezTo>
                <a:cubicBezTo>
                  <a:pt x="5265077" y="4385224"/>
                  <a:pt x="4838573" y="4289196"/>
                  <a:pt x="4654333" y="4351338"/>
                </a:cubicBezTo>
                <a:cubicBezTo>
                  <a:pt x="4470093" y="4413480"/>
                  <a:pt x="4399349" y="4341815"/>
                  <a:pt x="4328233" y="4351338"/>
                </a:cubicBezTo>
                <a:cubicBezTo>
                  <a:pt x="4257117" y="4360861"/>
                  <a:pt x="4070221" y="4350986"/>
                  <a:pt x="4002134" y="4351338"/>
                </a:cubicBezTo>
                <a:cubicBezTo>
                  <a:pt x="3934047" y="4351690"/>
                  <a:pt x="3456609" y="4295325"/>
                  <a:pt x="3231352" y="4351338"/>
                </a:cubicBezTo>
                <a:cubicBezTo>
                  <a:pt x="3006095" y="4407351"/>
                  <a:pt x="2990761" y="4318995"/>
                  <a:pt x="2816316" y="4351338"/>
                </a:cubicBezTo>
                <a:cubicBezTo>
                  <a:pt x="2641871" y="4383681"/>
                  <a:pt x="2306460" y="4315396"/>
                  <a:pt x="2045535" y="4351338"/>
                </a:cubicBezTo>
                <a:cubicBezTo>
                  <a:pt x="1784610" y="4387280"/>
                  <a:pt x="1875103" y="4341000"/>
                  <a:pt x="1719435" y="4351338"/>
                </a:cubicBezTo>
                <a:cubicBezTo>
                  <a:pt x="1563767" y="4361676"/>
                  <a:pt x="1398274" y="4313977"/>
                  <a:pt x="1215463" y="4351338"/>
                </a:cubicBezTo>
                <a:cubicBezTo>
                  <a:pt x="1032652" y="4388699"/>
                  <a:pt x="701751" y="4314292"/>
                  <a:pt x="533618" y="4351338"/>
                </a:cubicBezTo>
                <a:cubicBezTo>
                  <a:pt x="365485" y="4388384"/>
                  <a:pt x="232329" y="4346128"/>
                  <a:pt x="0" y="4351338"/>
                </a:cubicBezTo>
                <a:cubicBezTo>
                  <a:pt x="-31187" y="4098369"/>
                  <a:pt x="23481" y="3940386"/>
                  <a:pt x="0" y="3807421"/>
                </a:cubicBezTo>
                <a:cubicBezTo>
                  <a:pt x="-23481" y="3674456"/>
                  <a:pt x="26471" y="3540504"/>
                  <a:pt x="0" y="3307017"/>
                </a:cubicBezTo>
                <a:cubicBezTo>
                  <a:pt x="-26471" y="3073530"/>
                  <a:pt x="53476" y="2912070"/>
                  <a:pt x="0" y="2676073"/>
                </a:cubicBezTo>
                <a:cubicBezTo>
                  <a:pt x="-53476" y="2440076"/>
                  <a:pt x="47004" y="2388161"/>
                  <a:pt x="0" y="2132156"/>
                </a:cubicBezTo>
                <a:cubicBezTo>
                  <a:pt x="-47004" y="1876151"/>
                  <a:pt x="33851" y="1809302"/>
                  <a:pt x="0" y="1675265"/>
                </a:cubicBezTo>
                <a:cubicBezTo>
                  <a:pt x="-33851" y="1541228"/>
                  <a:pt x="34280" y="1251258"/>
                  <a:pt x="0" y="1087835"/>
                </a:cubicBezTo>
                <a:cubicBezTo>
                  <a:pt x="-34280" y="924412"/>
                  <a:pt x="57" y="850407"/>
                  <a:pt x="0" y="674457"/>
                </a:cubicBezTo>
                <a:cubicBezTo>
                  <a:pt x="-57" y="498507"/>
                  <a:pt x="20241" y="171478"/>
                  <a:pt x="0" y="0"/>
                </a:cubicBezTo>
                <a:close/>
              </a:path>
              <a:path w="8893630" h="4351338" stroke="0" extrusionOk="0">
                <a:moveTo>
                  <a:pt x="0" y="0"/>
                </a:moveTo>
                <a:cubicBezTo>
                  <a:pt x="130762" y="-23669"/>
                  <a:pt x="236722" y="23714"/>
                  <a:pt x="326100" y="0"/>
                </a:cubicBezTo>
                <a:cubicBezTo>
                  <a:pt x="415478" y="-23714"/>
                  <a:pt x="655002" y="5073"/>
                  <a:pt x="741136" y="0"/>
                </a:cubicBezTo>
                <a:cubicBezTo>
                  <a:pt x="827270" y="-5073"/>
                  <a:pt x="1135746" y="18036"/>
                  <a:pt x="1245108" y="0"/>
                </a:cubicBezTo>
                <a:cubicBezTo>
                  <a:pt x="1354470" y="-18036"/>
                  <a:pt x="1426229" y="13498"/>
                  <a:pt x="1571208" y="0"/>
                </a:cubicBezTo>
                <a:cubicBezTo>
                  <a:pt x="1716187" y="-13498"/>
                  <a:pt x="1905111" y="10391"/>
                  <a:pt x="2164117" y="0"/>
                </a:cubicBezTo>
                <a:cubicBezTo>
                  <a:pt x="2423123" y="-10391"/>
                  <a:pt x="2383708" y="48266"/>
                  <a:pt x="2579153" y="0"/>
                </a:cubicBezTo>
                <a:cubicBezTo>
                  <a:pt x="2774598" y="-48266"/>
                  <a:pt x="2793744" y="18881"/>
                  <a:pt x="2994189" y="0"/>
                </a:cubicBezTo>
                <a:cubicBezTo>
                  <a:pt x="3194634" y="-18881"/>
                  <a:pt x="3455797" y="28247"/>
                  <a:pt x="3676034" y="0"/>
                </a:cubicBezTo>
                <a:cubicBezTo>
                  <a:pt x="3896272" y="-28247"/>
                  <a:pt x="3967422" y="8125"/>
                  <a:pt x="4091070" y="0"/>
                </a:cubicBezTo>
                <a:cubicBezTo>
                  <a:pt x="4214718" y="-8125"/>
                  <a:pt x="4511513" y="64664"/>
                  <a:pt x="4683978" y="0"/>
                </a:cubicBezTo>
                <a:cubicBezTo>
                  <a:pt x="4856443" y="-64664"/>
                  <a:pt x="5093575" y="15482"/>
                  <a:pt x="5276887" y="0"/>
                </a:cubicBezTo>
                <a:cubicBezTo>
                  <a:pt x="5460199" y="-15482"/>
                  <a:pt x="5678796" y="12375"/>
                  <a:pt x="5780859" y="0"/>
                </a:cubicBezTo>
                <a:cubicBezTo>
                  <a:pt x="5882922" y="-12375"/>
                  <a:pt x="6393195" y="20654"/>
                  <a:pt x="6551641" y="0"/>
                </a:cubicBezTo>
                <a:cubicBezTo>
                  <a:pt x="6710087" y="-20654"/>
                  <a:pt x="6766826" y="29387"/>
                  <a:pt x="6877741" y="0"/>
                </a:cubicBezTo>
                <a:cubicBezTo>
                  <a:pt x="6988656" y="-29387"/>
                  <a:pt x="7047167" y="36084"/>
                  <a:pt x="7203840" y="0"/>
                </a:cubicBezTo>
                <a:cubicBezTo>
                  <a:pt x="7360513" y="-36084"/>
                  <a:pt x="7376456" y="19946"/>
                  <a:pt x="7529940" y="0"/>
                </a:cubicBezTo>
                <a:cubicBezTo>
                  <a:pt x="7683424" y="-19946"/>
                  <a:pt x="7861770" y="67506"/>
                  <a:pt x="8122849" y="0"/>
                </a:cubicBezTo>
                <a:cubicBezTo>
                  <a:pt x="8383928" y="-67506"/>
                  <a:pt x="8557539" y="88007"/>
                  <a:pt x="8893630" y="0"/>
                </a:cubicBezTo>
                <a:cubicBezTo>
                  <a:pt x="8932547" y="134799"/>
                  <a:pt x="8834013" y="401970"/>
                  <a:pt x="8893630" y="630944"/>
                </a:cubicBezTo>
                <a:cubicBezTo>
                  <a:pt x="8953247" y="859918"/>
                  <a:pt x="8872206" y="925729"/>
                  <a:pt x="8893630" y="1087835"/>
                </a:cubicBezTo>
                <a:cubicBezTo>
                  <a:pt x="8915054" y="1249941"/>
                  <a:pt x="8870125" y="1424296"/>
                  <a:pt x="8893630" y="1544725"/>
                </a:cubicBezTo>
                <a:cubicBezTo>
                  <a:pt x="8917135" y="1665154"/>
                  <a:pt x="8852546" y="1811941"/>
                  <a:pt x="8893630" y="2045129"/>
                </a:cubicBezTo>
                <a:cubicBezTo>
                  <a:pt x="8934714" y="2278317"/>
                  <a:pt x="8851130" y="2400988"/>
                  <a:pt x="8893630" y="2545533"/>
                </a:cubicBezTo>
                <a:cubicBezTo>
                  <a:pt x="8936130" y="2690078"/>
                  <a:pt x="8885060" y="2866259"/>
                  <a:pt x="8893630" y="2958910"/>
                </a:cubicBezTo>
                <a:cubicBezTo>
                  <a:pt x="8902200" y="3051561"/>
                  <a:pt x="8868208" y="3275501"/>
                  <a:pt x="8893630" y="3415800"/>
                </a:cubicBezTo>
                <a:cubicBezTo>
                  <a:pt x="8919052" y="3556099"/>
                  <a:pt x="8869300" y="3742206"/>
                  <a:pt x="8893630" y="3829177"/>
                </a:cubicBezTo>
                <a:cubicBezTo>
                  <a:pt x="8917960" y="3916148"/>
                  <a:pt x="8874935" y="4164106"/>
                  <a:pt x="8893630" y="4351338"/>
                </a:cubicBezTo>
                <a:cubicBezTo>
                  <a:pt x="8749410" y="4409781"/>
                  <a:pt x="8640789" y="4332357"/>
                  <a:pt x="8389658" y="4351338"/>
                </a:cubicBezTo>
                <a:cubicBezTo>
                  <a:pt x="8138527" y="4370319"/>
                  <a:pt x="8016211" y="4323267"/>
                  <a:pt x="7796749" y="4351338"/>
                </a:cubicBezTo>
                <a:cubicBezTo>
                  <a:pt x="7577287" y="4379409"/>
                  <a:pt x="7581414" y="4335063"/>
                  <a:pt x="7470649" y="4351338"/>
                </a:cubicBezTo>
                <a:cubicBezTo>
                  <a:pt x="7359884" y="4367613"/>
                  <a:pt x="7181555" y="4344770"/>
                  <a:pt x="6966677" y="4351338"/>
                </a:cubicBezTo>
                <a:cubicBezTo>
                  <a:pt x="6751799" y="4357906"/>
                  <a:pt x="6639125" y="4290546"/>
                  <a:pt x="6373768" y="4351338"/>
                </a:cubicBezTo>
                <a:cubicBezTo>
                  <a:pt x="6108411" y="4412130"/>
                  <a:pt x="5934766" y="4346999"/>
                  <a:pt x="5691923" y="4351338"/>
                </a:cubicBezTo>
                <a:cubicBezTo>
                  <a:pt x="5449081" y="4355677"/>
                  <a:pt x="5481804" y="4323329"/>
                  <a:pt x="5365823" y="4351338"/>
                </a:cubicBezTo>
                <a:cubicBezTo>
                  <a:pt x="5249842" y="4379347"/>
                  <a:pt x="4950145" y="4350173"/>
                  <a:pt x="4683978" y="4351338"/>
                </a:cubicBezTo>
                <a:cubicBezTo>
                  <a:pt x="4417811" y="4352503"/>
                  <a:pt x="4211438" y="4316717"/>
                  <a:pt x="4002133" y="4351338"/>
                </a:cubicBezTo>
                <a:cubicBezTo>
                  <a:pt x="3792828" y="4385959"/>
                  <a:pt x="3809000" y="4316009"/>
                  <a:pt x="3676034" y="4351338"/>
                </a:cubicBezTo>
                <a:cubicBezTo>
                  <a:pt x="3543068" y="4386667"/>
                  <a:pt x="3373725" y="4347175"/>
                  <a:pt x="3172061" y="4351338"/>
                </a:cubicBezTo>
                <a:cubicBezTo>
                  <a:pt x="2970397" y="4355501"/>
                  <a:pt x="2854479" y="4310164"/>
                  <a:pt x="2757025" y="4351338"/>
                </a:cubicBezTo>
                <a:cubicBezTo>
                  <a:pt x="2659571" y="4392512"/>
                  <a:pt x="2513831" y="4331070"/>
                  <a:pt x="2341989" y="4351338"/>
                </a:cubicBezTo>
                <a:cubicBezTo>
                  <a:pt x="2170147" y="4371606"/>
                  <a:pt x="1825931" y="4309158"/>
                  <a:pt x="1571208" y="4351338"/>
                </a:cubicBezTo>
                <a:cubicBezTo>
                  <a:pt x="1316485" y="4393518"/>
                  <a:pt x="1136291" y="4301649"/>
                  <a:pt x="800427" y="4351338"/>
                </a:cubicBezTo>
                <a:cubicBezTo>
                  <a:pt x="464563" y="4401027"/>
                  <a:pt x="184073" y="4321532"/>
                  <a:pt x="0" y="4351338"/>
                </a:cubicBezTo>
                <a:cubicBezTo>
                  <a:pt x="-70243" y="4080450"/>
                  <a:pt x="16064" y="4023899"/>
                  <a:pt x="0" y="3763907"/>
                </a:cubicBezTo>
                <a:cubicBezTo>
                  <a:pt x="-16064" y="3503915"/>
                  <a:pt x="64903" y="3411240"/>
                  <a:pt x="0" y="3176477"/>
                </a:cubicBezTo>
                <a:cubicBezTo>
                  <a:pt x="-64903" y="2941714"/>
                  <a:pt x="36552" y="2935426"/>
                  <a:pt x="0" y="2763100"/>
                </a:cubicBezTo>
                <a:cubicBezTo>
                  <a:pt x="-36552" y="2590774"/>
                  <a:pt x="29888" y="2464477"/>
                  <a:pt x="0" y="2306209"/>
                </a:cubicBezTo>
                <a:cubicBezTo>
                  <a:pt x="-29888" y="2147941"/>
                  <a:pt x="61715" y="1916076"/>
                  <a:pt x="0" y="1718779"/>
                </a:cubicBezTo>
                <a:cubicBezTo>
                  <a:pt x="-61715" y="1521482"/>
                  <a:pt x="32279" y="1314835"/>
                  <a:pt x="0" y="1131348"/>
                </a:cubicBezTo>
                <a:cubicBezTo>
                  <a:pt x="-32279" y="947861"/>
                  <a:pt x="17515" y="806461"/>
                  <a:pt x="0" y="630944"/>
                </a:cubicBezTo>
                <a:cubicBezTo>
                  <a:pt x="-17515" y="455427"/>
                  <a:pt x="97" y="18961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expr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(JZ, expr, N/A, $5);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}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3492-E1DC-2F4B-9AFC-AD13B26F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253C-397B-B846-BE1F-147F93E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8893630" cy="4351338"/>
          </a:xfrm>
          <a:custGeom>
            <a:avLst/>
            <a:gdLst>
              <a:gd name="connsiteX0" fmla="*/ 0 w 8893630"/>
              <a:gd name="connsiteY0" fmla="*/ 0 h 4351338"/>
              <a:gd name="connsiteX1" fmla="*/ 415036 w 8893630"/>
              <a:gd name="connsiteY1" fmla="*/ 0 h 4351338"/>
              <a:gd name="connsiteX2" fmla="*/ 1007945 w 8893630"/>
              <a:gd name="connsiteY2" fmla="*/ 0 h 4351338"/>
              <a:gd name="connsiteX3" fmla="*/ 1511917 w 8893630"/>
              <a:gd name="connsiteY3" fmla="*/ 0 h 4351338"/>
              <a:gd name="connsiteX4" fmla="*/ 2104826 w 8893630"/>
              <a:gd name="connsiteY4" fmla="*/ 0 h 4351338"/>
              <a:gd name="connsiteX5" fmla="*/ 2430926 w 8893630"/>
              <a:gd name="connsiteY5" fmla="*/ 0 h 4351338"/>
              <a:gd name="connsiteX6" fmla="*/ 3112771 w 8893630"/>
              <a:gd name="connsiteY6" fmla="*/ 0 h 4351338"/>
              <a:gd name="connsiteX7" fmla="*/ 3527807 w 8893630"/>
              <a:gd name="connsiteY7" fmla="*/ 0 h 4351338"/>
              <a:gd name="connsiteX8" fmla="*/ 3853906 w 8893630"/>
              <a:gd name="connsiteY8" fmla="*/ 0 h 4351338"/>
              <a:gd name="connsiteX9" fmla="*/ 4357879 w 8893630"/>
              <a:gd name="connsiteY9" fmla="*/ 0 h 4351338"/>
              <a:gd name="connsiteX10" fmla="*/ 5128660 w 8893630"/>
              <a:gd name="connsiteY10" fmla="*/ 0 h 4351338"/>
              <a:gd name="connsiteX11" fmla="*/ 5899441 w 8893630"/>
              <a:gd name="connsiteY11" fmla="*/ 0 h 4351338"/>
              <a:gd name="connsiteX12" fmla="*/ 6581286 w 8893630"/>
              <a:gd name="connsiteY12" fmla="*/ 0 h 4351338"/>
              <a:gd name="connsiteX13" fmla="*/ 7085259 w 8893630"/>
              <a:gd name="connsiteY13" fmla="*/ 0 h 4351338"/>
              <a:gd name="connsiteX14" fmla="*/ 7411358 w 8893630"/>
              <a:gd name="connsiteY14" fmla="*/ 0 h 4351338"/>
              <a:gd name="connsiteX15" fmla="*/ 8093203 w 8893630"/>
              <a:gd name="connsiteY15" fmla="*/ 0 h 4351338"/>
              <a:gd name="connsiteX16" fmla="*/ 8893630 w 8893630"/>
              <a:gd name="connsiteY16" fmla="*/ 0 h 4351338"/>
              <a:gd name="connsiteX17" fmla="*/ 8893630 w 8893630"/>
              <a:gd name="connsiteY17" fmla="*/ 543917 h 4351338"/>
              <a:gd name="connsiteX18" fmla="*/ 8893630 w 8893630"/>
              <a:gd name="connsiteY18" fmla="*/ 1044321 h 4351338"/>
              <a:gd name="connsiteX19" fmla="*/ 8893630 w 8893630"/>
              <a:gd name="connsiteY19" fmla="*/ 1631752 h 4351338"/>
              <a:gd name="connsiteX20" fmla="*/ 8893630 w 8893630"/>
              <a:gd name="connsiteY20" fmla="*/ 2088642 h 4351338"/>
              <a:gd name="connsiteX21" fmla="*/ 8893630 w 8893630"/>
              <a:gd name="connsiteY21" fmla="*/ 2545533 h 4351338"/>
              <a:gd name="connsiteX22" fmla="*/ 8893630 w 8893630"/>
              <a:gd name="connsiteY22" fmla="*/ 3002423 h 4351338"/>
              <a:gd name="connsiteX23" fmla="*/ 8893630 w 8893630"/>
              <a:gd name="connsiteY23" fmla="*/ 3502827 h 4351338"/>
              <a:gd name="connsiteX24" fmla="*/ 8893630 w 8893630"/>
              <a:gd name="connsiteY24" fmla="*/ 4351338 h 4351338"/>
              <a:gd name="connsiteX25" fmla="*/ 8300721 w 8893630"/>
              <a:gd name="connsiteY25" fmla="*/ 4351338 h 4351338"/>
              <a:gd name="connsiteX26" fmla="*/ 7618876 w 8893630"/>
              <a:gd name="connsiteY26" fmla="*/ 4351338 h 4351338"/>
              <a:gd name="connsiteX27" fmla="*/ 7114904 w 8893630"/>
              <a:gd name="connsiteY27" fmla="*/ 4351338 h 4351338"/>
              <a:gd name="connsiteX28" fmla="*/ 6610932 w 8893630"/>
              <a:gd name="connsiteY28" fmla="*/ 4351338 h 4351338"/>
              <a:gd name="connsiteX29" fmla="*/ 5840150 w 8893630"/>
              <a:gd name="connsiteY29" fmla="*/ 4351338 h 4351338"/>
              <a:gd name="connsiteX30" fmla="*/ 5425114 w 8893630"/>
              <a:gd name="connsiteY30" fmla="*/ 4351338 h 4351338"/>
              <a:gd name="connsiteX31" fmla="*/ 4654333 w 8893630"/>
              <a:gd name="connsiteY31" fmla="*/ 4351338 h 4351338"/>
              <a:gd name="connsiteX32" fmla="*/ 4328233 w 8893630"/>
              <a:gd name="connsiteY32" fmla="*/ 4351338 h 4351338"/>
              <a:gd name="connsiteX33" fmla="*/ 4002134 w 8893630"/>
              <a:gd name="connsiteY33" fmla="*/ 4351338 h 4351338"/>
              <a:gd name="connsiteX34" fmla="*/ 3231352 w 8893630"/>
              <a:gd name="connsiteY34" fmla="*/ 4351338 h 4351338"/>
              <a:gd name="connsiteX35" fmla="*/ 2816316 w 8893630"/>
              <a:gd name="connsiteY35" fmla="*/ 4351338 h 4351338"/>
              <a:gd name="connsiteX36" fmla="*/ 2045535 w 8893630"/>
              <a:gd name="connsiteY36" fmla="*/ 4351338 h 4351338"/>
              <a:gd name="connsiteX37" fmla="*/ 1719435 w 8893630"/>
              <a:gd name="connsiteY37" fmla="*/ 4351338 h 4351338"/>
              <a:gd name="connsiteX38" fmla="*/ 1215463 w 8893630"/>
              <a:gd name="connsiteY38" fmla="*/ 4351338 h 4351338"/>
              <a:gd name="connsiteX39" fmla="*/ 533618 w 8893630"/>
              <a:gd name="connsiteY39" fmla="*/ 4351338 h 4351338"/>
              <a:gd name="connsiteX40" fmla="*/ 0 w 8893630"/>
              <a:gd name="connsiteY40" fmla="*/ 4351338 h 4351338"/>
              <a:gd name="connsiteX41" fmla="*/ 0 w 8893630"/>
              <a:gd name="connsiteY41" fmla="*/ 3807421 h 4351338"/>
              <a:gd name="connsiteX42" fmla="*/ 0 w 8893630"/>
              <a:gd name="connsiteY42" fmla="*/ 3307017 h 4351338"/>
              <a:gd name="connsiteX43" fmla="*/ 0 w 8893630"/>
              <a:gd name="connsiteY43" fmla="*/ 2676073 h 4351338"/>
              <a:gd name="connsiteX44" fmla="*/ 0 w 8893630"/>
              <a:gd name="connsiteY44" fmla="*/ 2132156 h 4351338"/>
              <a:gd name="connsiteX45" fmla="*/ 0 w 8893630"/>
              <a:gd name="connsiteY45" fmla="*/ 1675265 h 4351338"/>
              <a:gd name="connsiteX46" fmla="*/ 0 w 8893630"/>
              <a:gd name="connsiteY46" fmla="*/ 1087835 h 4351338"/>
              <a:gd name="connsiteX47" fmla="*/ 0 w 8893630"/>
              <a:gd name="connsiteY47" fmla="*/ 674457 h 4351338"/>
              <a:gd name="connsiteX48" fmla="*/ 0 w 8893630"/>
              <a:gd name="connsiteY48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893630" h="4351338" fill="none" extrusionOk="0">
                <a:moveTo>
                  <a:pt x="0" y="0"/>
                </a:moveTo>
                <a:cubicBezTo>
                  <a:pt x="156643" y="-20057"/>
                  <a:pt x="301226" y="1524"/>
                  <a:pt x="415036" y="0"/>
                </a:cubicBezTo>
                <a:cubicBezTo>
                  <a:pt x="528846" y="-1524"/>
                  <a:pt x="819350" y="32448"/>
                  <a:pt x="1007945" y="0"/>
                </a:cubicBezTo>
                <a:cubicBezTo>
                  <a:pt x="1196540" y="-32448"/>
                  <a:pt x="1263933" y="29124"/>
                  <a:pt x="1511917" y="0"/>
                </a:cubicBezTo>
                <a:cubicBezTo>
                  <a:pt x="1759901" y="-29124"/>
                  <a:pt x="1938579" y="41154"/>
                  <a:pt x="2104826" y="0"/>
                </a:cubicBezTo>
                <a:cubicBezTo>
                  <a:pt x="2271073" y="-41154"/>
                  <a:pt x="2323793" y="38168"/>
                  <a:pt x="2430926" y="0"/>
                </a:cubicBezTo>
                <a:cubicBezTo>
                  <a:pt x="2538059" y="-38168"/>
                  <a:pt x="2803666" y="37232"/>
                  <a:pt x="3112771" y="0"/>
                </a:cubicBezTo>
                <a:cubicBezTo>
                  <a:pt x="3421876" y="-37232"/>
                  <a:pt x="3360487" y="47704"/>
                  <a:pt x="3527807" y="0"/>
                </a:cubicBezTo>
                <a:cubicBezTo>
                  <a:pt x="3695127" y="-47704"/>
                  <a:pt x="3731277" y="12511"/>
                  <a:pt x="3853906" y="0"/>
                </a:cubicBezTo>
                <a:cubicBezTo>
                  <a:pt x="3976535" y="-12511"/>
                  <a:pt x="4209248" y="56682"/>
                  <a:pt x="4357879" y="0"/>
                </a:cubicBezTo>
                <a:cubicBezTo>
                  <a:pt x="4506510" y="-56682"/>
                  <a:pt x="4796402" y="74551"/>
                  <a:pt x="5128660" y="0"/>
                </a:cubicBezTo>
                <a:cubicBezTo>
                  <a:pt x="5460918" y="-74551"/>
                  <a:pt x="5536373" y="4887"/>
                  <a:pt x="5899441" y="0"/>
                </a:cubicBezTo>
                <a:cubicBezTo>
                  <a:pt x="6262509" y="-4887"/>
                  <a:pt x="6335800" y="79705"/>
                  <a:pt x="6581286" y="0"/>
                </a:cubicBezTo>
                <a:cubicBezTo>
                  <a:pt x="6826773" y="-79705"/>
                  <a:pt x="6874529" y="34033"/>
                  <a:pt x="7085259" y="0"/>
                </a:cubicBezTo>
                <a:cubicBezTo>
                  <a:pt x="7295989" y="-34033"/>
                  <a:pt x="7250934" y="19549"/>
                  <a:pt x="7411358" y="0"/>
                </a:cubicBezTo>
                <a:cubicBezTo>
                  <a:pt x="7571782" y="-19549"/>
                  <a:pt x="7783416" y="35719"/>
                  <a:pt x="8093203" y="0"/>
                </a:cubicBezTo>
                <a:cubicBezTo>
                  <a:pt x="8402991" y="-35719"/>
                  <a:pt x="8501166" y="16245"/>
                  <a:pt x="8893630" y="0"/>
                </a:cubicBezTo>
                <a:cubicBezTo>
                  <a:pt x="8949085" y="121070"/>
                  <a:pt x="8844428" y="380186"/>
                  <a:pt x="8893630" y="543917"/>
                </a:cubicBezTo>
                <a:cubicBezTo>
                  <a:pt x="8942832" y="707648"/>
                  <a:pt x="8878345" y="913881"/>
                  <a:pt x="8893630" y="1044321"/>
                </a:cubicBezTo>
                <a:cubicBezTo>
                  <a:pt x="8908915" y="1174761"/>
                  <a:pt x="8858068" y="1450533"/>
                  <a:pt x="8893630" y="1631752"/>
                </a:cubicBezTo>
                <a:cubicBezTo>
                  <a:pt x="8929192" y="1812971"/>
                  <a:pt x="8862067" y="1961068"/>
                  <a:pt x="8893630" y="2088642"/>
                </a:cubicBezTo>
                <a:cubicBezTo>
                  <a:pt x="8925193" y="2216216"/>
                  <a:pt x="8851250" y="2388384"/>
                  <a:pt x="8893630" y="2545533"/>
                </a:cubicBezTo>
                <a:cubicBezTo>
                  <a:pt x="8936010" y="2702682"/>
                  <a:pt x="8859563" y="2823824"/>
                  <a:pt x="8893630" y="3002423"/>
                </a:cubicBezTo>
                <a:cubicBezTo>
                  <a:pt x="8927697" y="3181022"/>
                  <a:pt x="8841694" y="3383302"/>
                  <a:pt x="8893630" y="3502827"/>
                </a:cubicBezTo>
                <a:cubicBezTo>
                  <a:pt x="8945566" y="3622352"/>
                  <a:pt x="8861961" y="3976667"/>
                  <a:pt x="8893630" y="4351338"/>
                </a:cubicBezTo>
                <a:cubicBezTo>
                  <a:pt x="8679710" y="4365741"/>
                  <a:pt x="8428789" y="4294512"/>
                  <a:pt x="8300721" y="4351338"/>
                </a:cubicBezTo>
                <a:cubicBezTo>
                  <a:pt x="8172653" y="4408164"/>
                  <a:pt x="7786256" y="4332953"/>
                  <a:pt x="7618876" y="4351338"/>
                </a:cubicBezTo>
                <a:cubicBezTo>
                  <a:pt x="7451497" y="4369723"/>
                  <a:pt x="7291561" y="4304235"/>
                  <a:pt x="7114904" y="4351338"/>
                </a:cubicBezTo>
                <a:cubicBezTo>
                  <a:pt x="6938247" y="4398441"/>
                  <a:pt x="6749143" y="4316541"/>
                  <a:pt x="6610932" y="4351338"/>
                </a:cubicBezTo>
                <a:cubicBezTo>
                  <a:pt x="6472721" y="4386135"/>
                  <a:pt x="6143320" y="4340318"/>
                  <a:pt x="5840150" y="4351338"/>
                </a:cubicBezTo>
                <a:cubicBezTo>
                  <a:pt x="5536980" y="4362358"/>
                  <a:pt x="5585151" y="4317452"/>
                  <a:pt x="5425114" y="4351338"/>
                </a:cubicBezTo>
                <a:cubicBezTo>
                  <a:pt x="5265077" y="4385224"/>
                  <a:pt x="4838573" y="4289196"/>
                  <a:pt x="4654333" y="4351338"/>
                </a:cubicBezTo>
                <a:cubicBezTo>
                  <a:pt x="4470093" y="4413480"/>
                  <a:pt x="4399349" y="4341815"/>
                  <a:pt x="4328233" y="4351338"/>
                </a:cubicBezTo>
                <a:cubicBezTo>
                  <a:pt x="4257117" y="4360861"/>
                  <a:pt x="4070221" y="4350986"/>
                  <a:pt x="4002134" y="4351338"/>
                </a:cubicBezTo>
                <a:cubicBezTo>
                  <a:pt x="3934047" y="4351690"/>
                  <a:pt x="3456609" y="4295325"/>
                  <a:pt x="3231352" y="4351338"/>
                </a:cubicBezTo>
                <a:cubicBezTo>
                  <a:pt x="3006095" y="4407351"/>
                  <a:pt x="2990761" y="4318995"/>
                  <a:pt x="2816316" y="4351338"/>
                </a:cubicBezTo>
                <a:cubicBezTo>
                  <a:pt x="2641871" y="4383681"/>
                  <a:pt x="2306460" y="4315396"/>
                  <a:pt x="2045535" y="4351338"/>
                </a:cubicBezTo>
                <a:cubicBezTo>
                  <a:pt x="1784610" y="4387280"/>
                  <a:pt x="1875103" y="4341000"/>
                  <a:pt x="1719435" y="4351338"/>
                </a:cubicBezTo>
                <a:cubicBezTo>
                  <a:pt x="1563767" y="4361676"/>
                  <a:pt x="1398274" y="4313977"/>
                  <a:pt x="1215463" y="4351338"/>
                </a:cubicBezTo>
                <a:cubicBezTo>
                  <a:pt x="1032652" y="4388699"/>
                  <a:pt x="701751" y="4314292"/>
                  <a:pt x="533618" y="4351338"/>
                </a:cubicBezTo>
                <a:cubicBezTo>
                  <a:pt x="365485" y="4388384"/>
                  <a:pt x="232329" y="4346128"/>
                  <a:pt x="0" y="4351338"/>
                </a:cubicBezTo>
                <a:cubicBezTo>
                  <a:pt x="-31187" y="4098369"/>
                  <a:pt x="23481" y="3940386"/>
                  <a:pt x="0" y="3807421"/>
                </a:cubicBezTo>
                <a:cubicBezTo>
                  <a:pt x="-23481" y="3674456"/>
                  <a:pt x="26471" y="3540504"/>
                  <a:pt x="0" y="3307017"/>
                </a:cubicBezTo>
                <a:cubicBezTo>
                  <a:pt x="-26471" y="3073530"/>
                  <a:pt x="53476" y="2912070"/>
                  <a:pt x="0" y="2676073"/>
                </a:cubicBezTo>
                <a:cubicBezTo>
                  <a:pt x="-53476" y="2440076"/>
                  <a:pt x="47004" y="2388161"/>
                  <a:pt x="0" y="2132156"/>
                </a:cubicBezTo>
                <a:cubicBezTo>
                  <a:pt x="-47004" y="1876151"/>
                  <a:pt x="33851" y="1809302"/>
                  <a:pt x="0" y="1675265"/>
                </a:cubicBezTo>
                <a:cubicBezTo>
                  <a:pt x="-33851" y="1541228"/>
                  <a:pt x="34280" y="1251258"/>
                  <a:pt x="0" y="1087835"/>
                </a:cubicBezTo>
                <a:cubicBezTo>
                  <a:pt x="-34280" y="924412"/>
                  <a:pt x="57" y="850407"/>
                  <a:pt x="0" y="674457"/>
                </a:cubicBezTo>
                <a:cubicBezTo>
                  <a:pt x="-57" y="498507"/>
                  <a:pt x="20241" y="171478"/>
                  <a:pt x="0" y="0"/>
                </a:cubicBezTo>
                <a:close/>
              </a:path>
              <a:path w="8893630" h="4351338" stroke="0" extrusionOk="0">
                <a:moveTo>
                  <a:pt x="0" y="0"/>
                </a:moveTo>
                <a:cubicBezTo>
                  <a:pt x="130762" y="-23669"/>
                  <a:pt x="236722" y="23714"/>
                  <a:pt x="326100" y="0"/>
                </a:cubicBezTo>
                <a:cubicBezTo>
                  <a:pt x="415478" y="-23714"/>
                  <a:pt x="655002" y="5073"/>
                  <a:pt x="741136" y="0"/>
                </a:cubicBezTo>
                <a:cubicBezTo>
                  <a:pt x="827270" y="-5073"/>
                  <a:pt x="1135746" y="18036"/>
                  <a:pt x="1245108" y="0"/>
                </a:cubicBezTo>
                <a:cubicBezTo>
                  <a:pt x="1354470" y="-18036"/>
                  <a:pt x="1426229" y="13498"/>
                  <a:pt x="1571208" y="0"/>
                </a:cubicBezTo>
                <a:cubicBezTo>
                  <a:pt x="1716187" y="-13498"/>
                  <a:pt x="1905111" y="10391"/>
                  <a:pt x="2164117" y="0"/>
                </a:cubicBezTo>
                <a:cubicBezTo>
                  <a:pt x="2423123" y="-10391"/>
                  <a:pt x="2383708" y="48266"/>
                  <a:pt x="2579153" y="0"/>
                </a:cubicBezTo>
                <a:cubicBezTo>
                  <a:pt x="2774598" y="-48266"/>
                  <a:pt x="2793744" y="18881"/>
                  <a:pt x="2994189" y="0"/>
                </a:cubicBezTo>
                <a:cubicBezTo>
                  <a:pt x="3194634" y="-18881"/>
                  <a:pt x="3455797" y="28247"/>
                  <a:pt x="3676034" y="0"/>
                </a:cubicBezTo>
                <a:cubicBezTo>
                  <a:pt x="3896272" y="-28247"/>
                  <a:pt x="3967422" y="8125"/>
                  <a:pt x="4091070" y="0"/>
                </a:cubicBezTo>
                <a:cubicBezTo>
                  <a:pt x="4214718" y="-8125"/>
                  <a:pt x="4511513" y="64664"/>
                  <a:pt x="4683978" y="0"/>
                </a:cubicBezTo>
                <a:cubicBezTo>
                  <a:pt x="4856443" y="-64664"/>
                  <a:pt x="5093575" y="15482"/>
                  <a:pt x="5276887" y="0"/>
                </a:cubicBezTo>
                <a:cubicBezTo>
                  <a:pt x="5460199" y="-15482"/>
                  <a:pt x="5678796" y="12375"/>
                  <a:pt x="5780859" y="0"/>
                </a:cubicBezTo>
                <a:cubicBezTo>
                  <a:pt x="5882922" y="-12375"/>
                  <a:pt x="6393195" y="20654"/>
                  <a:pt x="6551641" y="0"/>
                </a:cubicBezTo>
                <a:cubicBezTo>
                  <a:pt x="6710087" y="-20654"/>
                  <a:pt x="6766826" y="29387"/>
                  <a:pt x="6877741" y="0"/>
                </a:cubicBezTo>
                <a:cubicBezTo>
                  <a:pt x="6988656" y="-29387"/>
                  <a:pt x="7047167" y="36084"/>
                  <a:pt x="7203840" y="0"/>
                </a:cubicBezTo>
                <a:cubicBezTo>
                  <a:pt x="7360513" y="-36084"/>
                  <a:pt x="7376456" y="19946"/>
                  <a:pt x="7529940" y="0"/>
                </a:cubicBezTo>
                <a:cubicBezTo>
                  <a:pt x="7683424" y="-19946"/>
                  <a:pt x="7861770" y="67506"/>
                  <a:pt x="8122849" y="0"/>
                </a:cubicBezTo>
                <a:cubicBezTo>
                  <a:pt x="8383928" y="-67506"/>
                  <a:pt x="8557539" y="88007"/>
                  <a:pt x="8893630" y="0"/>
                </a:cubicBezTo>
                <a:cubicBezTo>
                  <a:pt x="8932547" y="134799"/>
                  <a:pt x="8834013" y="401970"/>
                  <a:pt x="8893630" y="630944"/>
                </a:cubicBezTo>
                <a:cubicBezTo>
                  <a:pt x="8953247" y="859918"/>
                  <a:pt x="8872206" y="925729"/>
                  <a:pt x="8893630" y="1087835"/>
                </a:cubicBezTo>
                <a:cubicBezTo>
                  <a:pt x="8915054" y="1249941"/>
                  <a:pt x="8870125" y="1424296"/>
                  <a:pt x="8893630" y="1544725"/>
                </a:cubicBezTo>
                <a:cubicBezTo>
                  <a:pt x="8917135" y="1665154"/>
                  <a:pt x="8852546" y="1811941"/>
                  <a:pt x="8893630" y="2045129"/>
                </a:cubicBezTo>
                <a:cubicBezTo>
                  <a:pt x="8934714" y="2278317"/>
                  <a:pt x="8851130" y="2400988"/>
                  <a:pt x="8893630" y="2545533"/>
                </a:cubicBezTo>
                <a:cubicBezTo>
                  <a:pt x="8936130" y="2690078"/>
                  <a:pt x="8885060" y="2866259"/>
                  <a:pt x="8893630" y="2958910"/>
                </a:cubicBezTo>
                <a:cubicBezTo>
                  <a:pt x="8902200" y="3051561"/>
                  <a:pt x="8868208" y="3275501"/>
                  <a:pt x="8893630" y="3415800"/>
                </a:cubicBezTo>
                <a:cubicBezTo>
                  <a:pt x="8919052" y="3556099"/>
                  <a:pt x="8869300" y="3742206"/>
                  <a:pt x="8893630" y="3829177"/>
                </a:cubicBezTo>
                <a:cubicBezTo>
                  <a:pt x="8917960" y="3916148"/>
                  <a:pt x="8874935" y="4164106"/>
                  <a:pt x="8893630" y="4351338"/>
                </a:cubicBezTo>
                <a:cubicBezTo>
                  <a:pt x="8749410" y="4409781"/>
                  <a:pt x="8640789" y="4332357"/>
                  <a:pt x="8389658" y="4351338"/>
                </a:cubicBezTo>
                <a:cubicBezTo>
                  <a:pt x="8138527" y="4370319"/>
                  <a:pt x="8016211" y="4323267"/>
                  <a:pt x="7796749" y="4351338"/>
                </a:cubicBezTo>
                <a:cubicBezTo>
                  <a:pt x="7577287" y="4379409"/>
                  <a:pt x="7581414" y="4335063"/>
                  <a:pt x="7470649" y="4351338"/>
                </a:cubicBezTo>
                <a:cubicBezTo>
                  <a:pt x="7359884" y="4367613"/>
                  <a:pt x="7181555" y="4344770"/>
                  <a:pt x="6966677" y="4351338"/>
                </a:cubicBezTo>
                <a:cubicBezTo>
                  <a:pt x="6751799" y="4357906"/>
                  <a:pt x="6639125" y="4290546"/>
                  <a:pt x="6373768" y="4351338"/>
                </a:cubicBezTo>
                <a:cubicBezTo>
                  <a:pt x="6108411" y="4412130"/>
                  <a:pt x="5934766" y="4346999"/>
                  <a:pt x="5691923" y="4351338"/>
                </a:cubicBezTo>
                <a:cubicBezTo>
                  <a:pt x="5449081" y="4355677"/>
                  <a:pt x="5481804" y="4323329"/>
                  <a:pt x="5365823" y="4351338"/>
                </a:cubicBezTo>
                <a:cubicBezTo>
                  <a:pt x="5249842" y="4379347"/>
                  <a:pt x="4950145" y="4350173"/>
                  <a:pt x="4683978" y="4351338"/>
                </a:cubicBezTo>
                <a:cubicBezTo>
                  <a:pt x="4417811" y="4352503"/>
                  <a:pt x="4211438" y="4316717"/>
                  <a:pt x="4002133" y="4351338"/>
                </a:cubicBezTo>
                <a:cubicBezTo>
                  <a:pt x="3792828" y="4385959"/>
                  <a:pt x="3809000" y="4316009"/>
                  <a:pt x="3676034" y="4351338"/>
                </a:cubicBezTo>
                <a:cubicBezTo>
                  <a:pt x="3543068" y="4386667"/>
                  <a:pt x="3373725" y="4347175"/>
                  <a:pt x="3172061" y="4351338"/>
                </a:cubicBezTo>
                <a:cubicBezTo>
                  <a:pt x="2970397" y="4355501"/>
                  <a:pt x="2854479" y="4310164"/>
                  <a:pt x="2757025" y="4351338"/>
                </a:cubicBezTo>
                <a:cubicBezTo>
                  <a:pt x="2659571" y="4392512"/>
                  <a:pt x="2513831" y="4331070"/>
                  <a:pt x="2341989" y="4351338"/>
                </a:cubicBezTo>
                <a:cubicBezTo>
                  <a:pt x="2170147" y="4371606"/>
                  <a:pt x="1825931" y="4309158"/>
                  <a:pt x="1571208" y="4351338"/>
                </a:cubicBezTo>
                <a:cubicBezTo>
                  <a:pt x="1316485" y="4393518"/>
                  <a:pt x="1136291" y="4301649"/>
                  <a:pt x="800427" y="4351338"/>
                </a:cubicBezTo>
                <a:cubicBezTo>
                  <a:pt x="464563" y="4401027"/>
                  <a:pt x="184073" y="4321532"/>
                  <a:pt x="0" y="4351338"/>
                </a:cubicBezTo>
                <a:cubicBezTo>
                  <a:pt x="-70243" y="4080450"/>
                  <a:pt x="16064" y="4023899"/>
                  <a:pt x="0" y="3763907"/>
                </a:cubicBezTo>
                <a:cubicBezTo>
                  <a:pt x="-16064" y="3503915"/>
                  <a:pt x="64903" y="3411240"/>
                  <a:pt x="0" y="3176477"/>
                </a:cubicBezTo>
                <a:cubicBezTo>
                  <a:pt x="-64903" y="2941714"/>
                  <a:pt x="36552" y="2935426"/>
                  <a:pt x="0" y="2763100"/>
                </a:cubicBezTo>
                <a:cubicBezTo>
                  <a:pt x="-36552" y="2590774"/>
                  <a:pt x="29888" y="2464477"/>
                  <a:pt x="0" y="2306209"/>
                </a:cubicBezTo>
                <a:cubicBezTo>
                  <a:pt x="-29888" y="2147941"/>
                  <a:pt x="61715" y="1916076"/>
                  <a:pt x="0" y="1718779"/>
                </a:cubicBezTo>
                <a:cubicBezTo>
                  <a:pt x="-61715" y="1521482"/>
                  <a:pt x="32279" y="1314835"/>
                  <a:pt x="0" y="1131348"/>
                </a:cubicBezTo>
                <a:cubicBezTo>
                  <a:pt x="-32279" y="947861"/>
                  <a:pt x="17515" y="806461"/>
                  <a:pt x="0" y="630944"/>
                </a:cubicBezTo>
                <a:cubicBezTo>
                  <a:pt x="-17515" y="455427"/>
                  <a:pt x="97" y="18961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while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WHILE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cond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(JZ, $3, N/A, TBDA);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(JMP, N/A, N/A, $2);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itable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[$4].a3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42ED7-CAAD-9347-82F7-3327A754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2F88B-5F35-2841-8607-8388D027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549</Words>
  <Application>Microsoft Macintosh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Intermediate Code Generation</vt:lpstr>
      <vt:lpstr>Symbol Table</vt:lpstr>
      <vt:lpstr>Instruction Table</vt:lpstr>
      <vt:lpstr>Instruction Semantics</vt:lpstr>
      <vt:lpstr>Control-Flow Productions</vt:lpstr>
      <vt:lpstr>IF Codegen</vt:lpstr>
      <vt:lpstr>Repeat Codegen</vt:lpstr>
      <vt:lpstr>While Codegen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Kong Moreno, Martin R.</dc:creator>
  <cp:lastModifiedBy>Kong Moreno, Martin R.</cp:lastModifiedBy>
  <cp:revision>48</cp:revision>
  <dcterms:created xsi:type="dcterms:W3CDTF">2020-01-24T19:55:40Z</dcterms:created>
  <dcterms:modified xsi:type="dcterms:W3CDTF">2020-02-01T22:14:49Z</dcterms:modified>
</cp:coreProperties>
</file>