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5" r:id="rId22"/>
    <p:sldId id="284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sort of no guarantees of the result when doing something; can also refers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life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</a:t>
            </a:r>
            <a:r>
              <a:rPr lang="en-US" dirty="0" err="1"/>
              <a:t>stdd</a:t>
            </a:r>
            <a:r>
              <a:rPr lang="en-US" dirty="0"/>
              <a:t>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compilers 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 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Attribute flow: boils down to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</a:t>
            </a:r>
            <a:r>
              <a:rPr lang="en-US" sz="2200" dirty="0" err="1"/>
              <a:t>dow</a:t>
            </a:r>
            <a:r>
              <a:rPr lang="en-US" sz="2200" dirty="0"/>
              <a:t>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const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- const 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(const)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Synthesized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</a:t>
            </a:r>
            <a:r>
              <a:rPr lang="en-US" sz="2100" dirty="0" err="1"/>
              <a:t>ttributed</a:t>
            </a:r>
            <a:r>
              <a:rPr lang="en-US" sz="2100" dirty="0"/>
              <a:t>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programs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2741</Words>
  <Application>Microsoft Macintosh PowerPoint</Application>
  <PresentationFormat>Widescreen</PresentationFormat>
  <Paragraphs>395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125</cp:revision>
  <dcterms:created xsi:type="dcterms:W3CDTF">2020-01-12T18:20:31Z</dcterms:created>
  <dcterms:modified xsi:type="dcterms:W3CDTF">2020-02-26T18:04:47Z</dcterms:modified>
</cp:coreProperties>
</file>