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12" r:id="rId59"/>
    <p:sldId id="304" r:id="rId60"/>
    <p:sldId id="305" r:id="rId61"/>
    <p:sldId id="306" r:id="rId62"/>
    <p:sldId id="310" r:id="rId63"/>
    <p:sldId id="308" r:id="rId64"/>
    <p:sldId id="307" r:id="rId65"/>
    <p:sldId id="314" r:id="rId66"/>
    <p:sldId id="313" r:id="rId67"/>
    <p:sldId id="316" r:id="rId68"/>
    <p:sldId id="317" r:id="rId69"/>
    <p:sldId id="318" r:id="rId70"/>
    <p:sldId id="319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23" r:id="rId79"/>
    <p:sldId id="324" r:id="rId80"/>
    <p:sldId id="32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DF2-0114-2B41-9774-975D3A89AA6C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5AD4-33A5-574A-BBFD-1B68876CCA4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40-1161-4B42-B322-B0D26E2AE4B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EA9-C26E-614C-B433-AB2A469BD7A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714-14D6-7F41-A0B8-5DF168732CA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6DD-50B4-7A4E-97D3-182A41AF26DB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266-F5A5-9F47-88BA-A723B696D545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0713-CEA3-CE4C-8176-968888650713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A9A-EBD0-CE43-9F5A-A5E0241B41CE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021-FC96-9C48-843A-111429DD955A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DD3-275D-034C-A3C3-538F4D7DFEF3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6BC-8A46-E04A-B32C-598E841E20B4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5" y="3523082"/>
            <a:ext cx="7591540" cy="2653881"/>
          </a:xfrm>
          <a:custGeom>
            <a:avLst/>
            <a:gdLst>
              <a:gd name="connsiteX0" fmla="*/ 0 w 7591540"/>
              <a:gd name="connsiteY0" fmla="*/ 442322 h 2653881"/>
              <a:gd name="connsiteX1" fmla="*/ 442322 w 7591540"/>
              <a:gd name="connsiteY1" fmla="*/ 0 h 2653881"/>
              <a:gd name="connsiteX2" fmla="*/ 1068299 w 7591540"/>
              <a:gd name="connsiteY2" fmla="*/ 0 h 2653881"/>
              <a:gd name="connsiteX3" fmla="*/ 1627207 w 7591540"/>
              <a:gd name="connsiteY3" fmla="*/ 0 h 2653881"/>
              <a:gd name="connsiteX4" fmla="*/ 2253184 w 7591540"/>
              <a:gd name="connsiteY4" fmla="*/ 0 h 2653881"/>
              <a:gd name="connsiteX5" fmla="*/ 2610885 w 7591540"/>
              <a:gd name="connsiteY5" fmla="*/ 0 h 2653881"/>
              <a:gd name="connsiteX6" fmla="*/ 3102724 w 7591540"/>
              <a:gd name="connsiteY6" fmla="*/ 0 h 2653881"/>
              <a:gd name="connsiteX7" fmla="*/ 3527494 w 7591540"/>
              <a:gd name="connsiteY7" fmla="*/ 0 h 2653881"/>
              <a:gd name="connsiteX8" fmla="*/ 4086402 w 7591540"/>
              <a:gd name="connsiteY8" fmla="*/ 0 h 2653881"/>
              <a:gd name="connsiteX9" fmla="*/ 4511172 w 7591540"/>
              <a:gd name="connsiteY9" fmla="*/ 0 h 2653881"/>
              <a:gd name="connsiteX10" fmla="*/ 4868873 w 7591540"/>
              <a:gd name="connsiteY10" fmla="*/ 0 h 2653881"/>
              <a:gd name="connsiteX11" fmla="*/ 5561919 w 7591540"/>
              <a:gd name="connsiteY11" fmla="*/ 0 h 2653881"/>
              <a:gd name="connsiteX12" fmla="*/ 6187896 w 7591540"/>
              <a:gd name="connsiteY12" fmla="*/ 0 h 2653881"/>
              <a:gd name="connsiteX13" fmla="*/ 7149218 w 7591540"/>
              <a:gd name="connsiteY13" fmla="*/ 0 h 2653881"/>
              <a:gd name="connsiteX14" fmla="*/ 7591540 w 7591540"/>
              <a:gd name="connsiteY14" fmla="*/ 442322 h 2653881"/>
              <a:gd name="connsiteX15" fmla="*/ 7591540 w 7591540"/>
              <a:gd name="connsiteY15" fmla="*/ 978991 h 2653881"/>
              <a:gd name="connsiteX16" fmla="*/ 7591540 w 7591540"/>
              <a:gd name="connsiteY16" fmla="*/ 1604121 h 2653881"/>
              <a:gd name="connsiteX17" fmla="*/ 7591540 w 7591540"/>
              <a:gd name="connsiteY17" fmla="*/ 2211559 h 2653881"/>
              <a:gd name="connsiteX18" fmla="*/ 7149218 w 7591540"/>
              <a:gd name="connsiteY18" fmla="*/ 2653881 h 2653881"/>
              <a:gd name="connsiteX19" fmla="*/ 6791517 w 7591540"/>
              <a:gd name="connsiteY19" fmla="*/ 2653881 h 2653881"/>
              <a:gd name="connsiteX20" fmla="*/ 6232609 w 7591540"/>
              <a:gd name="connsiteY20" fmla="*/ 2653881 h 2653881"/>
              <a:gd name="connsiteX21" fmla="*/ 5673701 w 7591540"/>
              <a:gd name="connsiteY21" fmla="*/ 2653881 h 2653881"/>
              <a:gd name="connsiteX22" fmla="*/ 4980655 w 7591540"/>
              <a:gd name="connsiteY22" fmla="*/ 2653881 h 2653881"/>
              <a:gd name="connsiteX23" fmla="*/ 4421747 w 7591540"/>
              <a:gd name="connsiteY23" fmla="*/ 2653881 h 2653881"/>
              <a:gd name="connsiteX24" fmla="*/ 4064046 w 7591540"/>
              <a:gd name="connsiteY24" fmla="*/ 2653881 h 2653881"/>
              <a:gd name="connsiteX25" fmla="*/ 3438069 w 7591540"/>
              <a:gd name="connsiteY25" fmla="*/ 2653881 h 2653881"/>
              <a:gd name="connsiteX26" fmla="*/ 2879161 w 7591540"/>
              <a:gd name="connsiteY26" fmla="*/ 2653881 h 2653881"/>
              <a:gd name="connsiteX27" fmla="*/ 2320253 w 7591540"/>
              <a:gd name="connsiteY27" fmla="*/ 2653881 h 2653881"/>
              <a:gd name="connsiteX28" fmla="*/ 1694276 w 7591540"/>
              <a:gd name="connsiteY28" fmla="*/ 2653881 h 2653881"/>
              <a:gd name="connsiteX29" fmla="*/ 1068299 w 7591540"/>
              <a:gd name="connsiteY29" fmla="*/ 2653881 h 2653881"/>
              <a:gd name="connsiteX30" fmla="*/ 442322 w 7591540"/>
              <a:gd name="connsiteY30" fmla="*/ 2653881 h 2653881"/>
              <a:gd name="connsiteX31" fmla="*/ 0 w 7591540"/>
              <a:gd name="connsiteY31" fmla="*/ 2211559 h 2653881"/>
              <a:gd name="connsiteX32" fmla="*/ 0 w 7591540"/>
              <a:gd name="connsiteY32" fmla="*/ 1657198 h 2653881"/>
              <a:gd name="connsiteX33" fmla="*/ 0 w 7591540"/>
              <a:gd name="connsiteY33" fmla="*/ 1067452 h 2653881"/>
              <a:gd name="connsiteX34" fmla="*/ 0 w 7591540"/>
              <a:gd name="connsiteY34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91540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95964" y="-70310"/>
                  <a:pt x="843826" y="41318"/>
                  <a:pt x="1068299" y="0"/>
                </a:cubicBezTo>
                <a:cubicBezTo>
                  <a:pt x="1292772" y="-41318"/>
                  <a:pt x="1348553" y="30213"/>
                  <a:pt x="1627207" y="0"/>
                </a:cubicBezTo>
                <a:cubicBezTo>
                  <a:pt x="1905861" y="-30213"/>
                  <a:pt x="2112752" y="49065"/>
                  <a:pt x="2253184" y="0"/>
                </a:cubicBezTo>
                <a:cubicBezTo>
                  <a:pt x="2393616" y="-49065"/>
                  <a:pt x="2447080" y="27610"/>
                  <a:pt x="2610885" y="0"/>
                </a:cubicBezTo>
                <a:cubicBezTo>
                  <a:pt x="2774690" y="-27610"/>
                  <a:pt x="2862330" y="30525"/>
                  <a:pt x="3102724" y="0"/>
                </a:cubicBezTo>
                <a:cubicBezTo>
                  <a:pt x="3343118" y="-30525"/>
                  <a:pt x="3427420" y="27326"/>
                  <a:pt x="3527494" y="0"/>
                </a:cubicBezTo>
                <a:cubicBezTo>
                  <a:pt x="3627568" y="-27326"/>
                  <a:pt x="3848180" y="63297"/>
                  <a:pt x="4086402" y="0"/>
                </a:cubicBezTo>
                <a:cubicBezTo>
                  <a:pt x="4324624" y="-63297"/>
                  <a:pt x="4386322" y="18916"/>
                  <a:pt x="4511172" y="0"/>
                </a:cubicBezTo>
                <a:cubicBezTo>
                  <a:pt x="4636022" y="-18916"/>
                  <a:pt x="4718553" y="22551"/>
                  <a:pt x="4868873" y="0"/>
                </a:cubicBezTo>
                <a:cubicBezTo>
                  <a:pt x="5019193" y="-22551"/>
                  <a:pt x="5217857" y="55487"/>
                  <a:pt x="5561919" y="0"/>
                </a:cubicBezTo>
                <a:cubicBezTo>
                  <a:pt x="5905981" y="-55487"/>
                  <a:pt x="5953133" y="70110"/>
                  <a:pt x="6187896" y="0"/>
                </a:cubicBezTo>
                <a:cubicBezTo>
                  <a:pt x="6422659" y="-70110"/>
                  <a:pt x="6676522" y="87464"/>
                  <a:pt x="7149218" y="0"/>
                </a:cubicBezTo>
                <a:cubicBezTo>
                  <a:pt x="7447774" y="-16453"/>
                  <a:pt x="7610252" y="198588"/>
                  <a:pt x="7591540" y="442322"/>
                </a:cubicBezTo>
                <a:cubicBezTo>
                  <a:pt x="7615266" y="705173"/>
                  <a:pt x="7578803" y="854370"/>
                  <a:pt x="7591540" y="978991"/>
                </a:cubicBezTo>
                <a:cubicBezTo>
                  <a:pt x="7604277" y="1103612"/>
                  <a:pt x="7526134" y="1458664"/>
                  <a:pt x="7591540" y="1604121"/>
                </a:cubicBezTo>
                <a:cubicBezTo>
                  <a:pt x="7656946" y="1749578"/>
                  <a:pt x="7581933" y="1994667"/>
                  <a:pt x="7591540" y="2211559"/>
                </a:cubicBezTo>
                <a:cubicBezTo>
                  <a:pt x="7578592" y="2436360"/>
                  <a:pt x="7357577" y="2652978"/>
                  <a:pt x="7149218" y="2653881"/>
                </a:cubicBezTo>
                <a:cubicBezTo>
                  <a:pt x="6972130" y="2655422"/>
                  <a:pt x="6875173" y="2625909"/>
                  <a:pt x="6791517" y="2653881"/>
                </a:cubicBezTo>
                <a:cubicBezTo>
                  <a:pt x="6707861" y="2681853"/>
                  <a:pt x="6403564" y="2588509"/>
                  <a:pt x="6232609" y="2653881"/>
                </a:cubicBezTo>
                <a:cubicBezTo>
                  <a:pt x="6061654" y="2719253"/>
                  <a:pt x="5884061" y="2633782"/>
                  <a:pt x="5673701" y="2653881"/>
                </a:cubicBezTo>
                <a:cubicBezTo>
                  <a:pt x="5463341" y="2673980"/>
                  <a:pt x="5153557" y="2634347"/>
                  <a:pt x="4980655" y="2653881"/>
                </a:cubicBezTo>
                <a:cubicBezTo>
                  <a:pt x="4807753" y="2673415"/>
                  <a:pt x="4687564" y="2607745"/>
                  <a:pt x="4421747" y="2653881"/>
                </a:cubicBezTo>
                <a:cubicBezTo>
                  <a:pt x="4155930" y="2700017"/>
                  <a:pt x="4159260" y="2631707"/>
                  <a:pt x="4064046" y="2653881"/>
                </a:cubicBezTo>
                <a:cubicBezTo>
                  <a:pt x="3968832" y="2676055"/>
                  <a:pt x="3639568" y="2623799"/>
                  <a:pt x="3438069" y="2653881"/>
                </a:cubicBezTo>
                <a:cubicBezTo>
                  <a:pt x="3236570" y="2683963"/>
                  <a:pt x="3097779" y="2601162"/>
                  <a:pt x="2879161" y="2653881"/>
                </a:cubicBezTo>
                <a:cubicBezTo>
                  <a:pt x="2660543" y="2706600"/>
                  <a:pt x="2597567" y="2589394"/>
                  <a:pt x="2320253" y="2653881"/>
                </a:cubicBezTo>
                <a:cubicBezTo>
                  <a:pt x="2042939" y="2718368"/>
                  <a:pt x="2004178" y="2586301"/>
                  <a:pt x="1694276" y="2653881"/>
                </a:cubicBezTo>
                <a:cubicBezTo>
                  <a:pt x="1384374" y="2721461"/>
                  <a:pt x="1200150" y="2612909"/>
                  <a:pt x="1068299" y="2653881"/>
                </a:cubicBezTo>
                <a:cubicBezTo>
                  <a:pt x="936448" y="2694853"/>
                  <a:pt x="701605" y="2637938"/>
                  <a:pt x="442322" y="2653881"/>
                </a:cubicBezTo>
                <a:cubicBezTo>
                  <a:pt x="241415" y="2620658"/>
                  <a:pt x="-7976" y="2476924"/>
                  <a:pt x="0" y="2211559"/>
                </a:cubicBezTo>
                <a:cubicBezTo>
                  <a:pt x="-35376" y="1985537"/>
                  <a:pt x="2848" y="1768869"/>
                  <a:pt x="0" y="1657198"/>
                </a:cubicBezTo>
                <a:cubicBezTo>
                  <a:pt x="-2848" y="1545527"/>
                  <a:pt x="43423" y="1185589"/>
                  <a:pt x="0" y="1067452"/>
                </a:cubicBezTo>
                <a:cubicBezTo>
                  <a:pt x="-43423" y="949315"/>
                  <a:pt x="52490" y="704446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parsing algorithm</a:t>
            </a:r>
          </a:p>
          <a:p>
            <a:r>
              <a:rPr lang="en-US" dirty="0"/>
              <a:t>Build </a:t>
            </a:r>
            <a:r>
              <a:rPr lang="en-US" b="1" u="sng" dirty="0"/>
              <a:t>First</a:t>
            </a:r>
            <a:r>
              <a:rPr lang="en-US" dirty="0"/>
              <a:t> and </a:t>
            </a:r>
            <a:r>
              <a:rPr lang="en-US" b="1" u="sng" dirty="0"/>
              <a:t>Follow</a:t>
            </a:r>
            <a:r>
              <a:rPr lang="en-US" dirty="0"/>
              <a:t>  sets</a:t>
            </a:r>
          </a:p>
          <a:p>
            <a:r>
              <a:rPr lang="en-US" dirty="0"/>
              <a:t>Build parsing table and driver with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// removes symbol from input and stack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825625"/>
            <a:ext cx="6631236" cy="43107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foreach t in T</a:t>
            </a:r>
          </a:p>
          <a:p>
            <a:pPr marL="0" indent="0">
              <a:buNone/>
            </a:pPr>
            <a:r>
              <a:rPr lang="en-US" dirty="0"/>
              <a:t>  Eps(t) = false</a:t>
            </a:r>
          </a:p>
          <a:p>
            <a:pPr marL="0" indent="0">
              <a:buNone/>
            </a:pPr>
            <a:r>
              <a:rPr lang="en-US" dirty="0"/>
              <a:t>  First(t) = { t }</a:t>
            </a:r>
          </a:p>
          <a:p>
            <a:pPr marL="0" indent="0">
              <a:buNone/>
            </a:pPr>
            <a:r>
              <a:rPr lang="en-US" dirty="0"/>
              <a:t>foreach X in N</a:t>
            </a:r>
          </a:p>
          <a:p>
            <a:pPr marL="0" indent="0">
              <a:buNone/>
            </a:pPr>
            <a:r>
              <a:rPr lang="en-US" dirty="0"/>
              <a:t>   Eps(X) = if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dirty="0"/>
              <a:t>   First(X) = {}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productions X </a:t>
            </a:r>
            <a:r>
              <a:rPr lang="en-US" dirty="0">
                <a:sym typeface="Wingdings" pitchFamily="2" charset="2"/>
              </a:rPr>
              <a:t> Y1 Y2 … </a:t>
            </a:r>
            <a:r>
              <a:rPr lang="en-US" dirty="0" err="1">
                <a:sym typeface="Wingdings" pitchFamily="2" charset="2"/>
              </a:rPr>
              <a:t>Yk</a:t>
            </a:r>
            <a:r>
              <a:rPr lang="en-US" dirty="0"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until no further progress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5607586" y="2941503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symbol X</a:t>
            </a:r>
          </a:p>
          <a:p>
            <a:pPr marL="0" indent="0">
              <a:buNone/>
            </a:pPr>
            <a:r>
              <a:rPr lang="en-US" dirty="0"/>
              <a:t>  Follow(X) = { 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Follow(B) = Follow(B) U First(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foreach production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or </a:t>
            </a: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with Eps(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 = true</a:t>
            </a:r>
          </a:p>
          <a:p>
            <a:pPr marL="0" indent="0">
              <a:buNone/>
            </a:pPr>
            <a:r>
              <a:rPr lang="en-US" dirty="0"/>
              <a:t>    Follow(B) = Follow(B) U Follow(A)</a:t>
            </a:r>
          </a:p>
          <a:p>
            <a:pPr marL="0" indent="0">
              <a:buNone/>
            </a:pPr>
            <a:r>
              <a:rPr lang="en-US" dirty="0"/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56C7-03FB-984E-A0DB-0116AED0EEF7}"/>
              </a:ext>
            </a:extLst>
          </p:cNvPr>
          <p:cNvSpPr txBox="1"/>
          <p:nvPr/>
        </p:nvSpPr>
        <p:spPr>
          <a:xfrm>
            <a:off x="6016249" y="2666081"/>
            <a:ext cx="577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Follow sets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990599" y="2933926"/>
            <a:ext cx="9541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then (FIRST(</a:t>
            </a:r>
            <a:r>
              <a:rPr lang="el-GR" sz="2800" dirty="0"/>
              <a:t>β) – ε) ⊆ </a:t>
            </a:r>
            <a:r>
              <a:rPr lang="en-US" sz="2800" dirty="0"/>
              <a:t>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B, or a production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where  </a:t>
            </a:r>
            <a:r>
              <a:rPr lang="el-GR" sz="2800" dirty="0"/>
              <a:t>ε ∈ </a:t>
            </a:r>
            <a:r>
              <a:rPr lang="en-US" sz="2800" dirty="0"/>
              <a:t>FIRST(</a:t>
            </a:r>
            <a:r>
              <a:rPr lang="el-GR" sz="2800" dirty="0"/>
              <a:t>β), </a:t>
            </a:r>
            <a:r>
              <a:rPr lang="en-US" sz="2800" dirty="0"/>
              <a:t>then Follow(A) ⊆ Follow(B).</a:t>
            </a: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 of a non-terminal on the right-hand side of a production which is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First())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Y→*T .</a:t>
            </a:r>
            <a:br>
              <a:rPr lang="en-US" b="1" dirty="0"/>
            </a:br>
            <a:r>
              <a:rPr lang="en-US" dirty="0"/>
              <a:t>Follow( T ) contains (at least) Follow( Y ) = { ), $ } (from step 3d)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Y→*T .</a:t>
            </a:r>
            <a:br>
              <a:rPr lang="en-US" dirty="0"/>
            </a:br>
            <a:r>
              <a:rPr lang="en-US" dirty="0"/>
              <a:t>Follow( T ) contains (at least) Follow( Y ) = { ), $ } (no change)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in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action: performed when new token is found in the input, it’s shifted to the stack</a:t>
            </a:r>
          </a:p>
          <a:p>
            <a:r>
              <a:rPr lang="en-US" sz="2400" dirty="0"/>
              <a:t>Reduce action: performed when the right—hand side of a production is recognized, pop symbols from stack and insert non-terminal of the left-hand side of the production</a:t>
            </a:r>
          </a:p>
          <a:p>
            <a:r>
              <a:rPr lang="en-US" sz="2400" dirty="0"/>
              <a:t>Role of stack is the main difference between LL and LR parsing:</a:t>
            </a:r>
          </a:p>
          <a:p>
            <a:pPr lvl="1"/>
            <a:r>
              <a:rPr lang="en-US" dirty="0"/>
              <a:t>Top-down parsing: stack contains symbols that expects to see in the future</a:t>
            </a:r>
          </a:p>
          <a:p>
            <a:pPr lvl="1"/>
            <a:r>
              <a:rPr lang="en-US" dirty="0"/>
              <a:t>Bottom-up parsing: stack contains symbols of what the parsing already has seen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6832"/>
              </p:ext>
            </p:extLst>
          </p:nvPr>
        </p:nvGraphicFramePr>
        <p:xfrm>
          <a:off x="4699612" y="1475313"/>
          <a:ext cx="67374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99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612527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3969292" cy="1569660"/>
          </a:xfrm>
          <a:custGeom>
            <a:avLst/>
            <a:gdLst>
              <a:gd name="connsiteX0" fmla="*/ 0 w 3969292"/>
              <a:gd name="connsiteY0" fmla="*/ 0 h 1569660"/>
              <a:gd name="connsiteX1" fmla="*/ 567042 w 3969292"/>
              <a:gd name="connsiteY1" fmla="*/ 0 h 1569660"/>
              <a:gd name="connsiteX2" fmla="*/ 1094391 w 3969292"/>
              <a:gd name="connsiteY2" fmla="*/ 0 h 1569660"/>
              <a:gd name="connsiteX3" fmla="*/ 1621739 w 3969292"/>
              <a:gd name="connsiteY3" fmla="*/ 0 h 1569660"/>
              <a:gd name="connsiteX4" fmla="*/ 2149088 w 3969292"/>
              <a:gd name="connsiteY4" fmla="*/ 0 h 1569660"/>
              <a:gd name="connsiteX5" fmla="*/ 2755823 w 3969292"/>
              <a:gd name="connsiteY5" fmla="*/ 0 h 1569660"/>
              <a:gd name="connsiteX6" fmla="*/ 3203786 w 3969292"/>
              <a:gd name="connsiteY6" fmla="*/ 0 h 1569660"/>
              <a:gd name="connsiteX7" fmla="*/ 3969292 w 3969292"/>
              <a:gd name="connsiteY7" fmla="*/ 0 h 1569660"/>
              <a:gd name="connsiteX8" fmla="*/ 3969292 w 3969292"/>
              <a:gd name="connsiteY8" fmla="*/ 554613 h 1569660"/>
              <a:gd name="connsiteX9" fmla="*/ 3969292 w 3969292"/>
              <a:gd name="connsiteY9" fmla="*/ 1093530 h 1569660"/>
              <a:gd name="connsiteX10" fmla="*/ 3969292 w 3969292"/>
              <a:gd name="connsiteY10" fmla="*/ 1569660 h 1569660"/>
              <a:gd name="connsiteX11" fmla="*/ 3481636 w 3969292"/>
              <a:gd name="connsiteY11" fmla="*/ 1569660 h 1569660"/>
              <a:gd name="connsiteX12" fmla="*/ 2954287 w 3969292"/>
              <a:gd name="connsiteY12" fmla="*/ 1569660 h 1569660"/>
              <a:gd name="connsiteX13" fmla="*/ 2426939 w 3969292"/>
              <a:gd name="connsiteY13" fmla="*/ 1569660 h 1569660"/>
              <a:gd name="connsiteX14" fmla="*/ 1859897 w 3969292"/>
              <a:gd name="connsiteY14" fmla="*/ 1569660 h 1569660"/>
              <a:gd name="connsiteX15" fmla="*/ 1253162 w 3969292"/>
              <a:gd name="connsiteY15" fmla="*/ 1569660 h 1569660"/>
              <a:gd name="connsiteX16" fmla="*/ 725813 w 3969292"/>
              <a:gd name="connsiteY16" fmla="*/ 1569660 h 1569660"/>
              <a:gd name="connsiteX17" fmla="*/ 0 w 3969292"/>
              <a:gd name="connsiteY17" fmla="*/ 1569660 h 1569660"/>
              <a:gd name="connsiteX18" fmla="*/ 0 w 3969292"/>
              <a:gd name="connsiteY18" fmla="*/ 1062137 h 1569660"/>
              <a:gd name="connsiteX19" fmla="*/ 0 w 3969292"/>
              <a:gd name="connsiteY19" fmla="*/ 538917 h 1569660"/>
              <a:gd name="connsiteX20" fmla="*/ 0 w 3969292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9292" h="1569660" extrusionOk="0">
                <a:moveTo>
                  <a:pt x="0" y="0"/>
                </a:moveTo>
                <a:cubicBezTo>
                  <a:pt x="217786" y="-2180"/>
                  <a:pt x="384099" y="3261"/>
                  <a:pt x="567042" y="0"/>
                </a:cubicBezTo>
                <a:cubicBezTo>
                  <a:pt x="749985" y="-3261"/>
                  <a:pt x="964925" y="6415"/>
                  <a:pt x="1094391" y="0"/>
                </a:cubicBezTo>
                <a:cubicBezTo>
                  <a:pt x="1223857" y="-6415"/>
                  <a:pt x="1491014" y="37515"/>
                  <a:pt x="1621739" y="0"/>
                </a:cubicBezTo>
                <a:cubicBezTo>
                  <a:pt x="1752464" y="-37515"/>
                  <a:pt x="2027631" y="62255"/>
                  <a:pt x="2149088" y="0"/>
                </a:cubicBezTo>
                <a:cubicBezTo>
                  <a:pt x="2270545" y="-62255"/>
                  <a:pt x="2563580" y="41018"/>
                  <a:pt x="2755823" y="0"/>
                </a:cubicBezTo>
                <a:cubicBezTo>
                  <a:pt x="2948067" y="-41018"/>
                  <a:pt x="2990376" y="16314"/>
                  <a:pt x="3203786" y="0"/>
                </a:cubicBezTo>
                <a:cubicBezTo>
                  <a:pt x="3417196" y="-16314"/>
                  <a:pt x="3629541" y="84602"/>
                  <a:pt x="3969292" y="0"/>
                </a:cubicBezTo>
                <a:cubicBezTo>
                  <a:pt x="3987201" y="166833"/>
                  <a:pt x="3932057" y="290470"/>
                  <a:pt x="3969292" y="554613"/>
                </a:cubicBezTo>
                <a:cubicBezTo>
                  <a:pt x="4006527" y="818756"/>
                  <a:pt x="3953705" y="964016"/>
                  <a:pt x="3969292" y="1093530"/>
                </a:cubicBezTo>
                <a:cubicBezTo>
                  <a:pt x="3984879" y="1223044"/>
                  <a:pt x="3929735" y="1428881"/>
                  <a:pt x="3969292" y="1569660"/>
                </a:cubicBezTo>
                <a:cubicBezTo>
                  <a:pt x="3741317" y="1618748"/>
                  <a:pt x="3656644" y="1532597"/>
                  <a:pt x="3481636" y="1569660"/>
                </a:cubicBezTo>
                <a:cubicBezTo>
                  <a:pt x="3306628" y="1606723"/>
                  <a:pt x="3186767" y="1545434"/>
                  <a:pt x="2954287" y="1569660"/>
                </a:cubicBezTo>
                <a:cubicBezTo>
                  <a:pt x="2721807" y="1593886"/>
                  <a:pt x="2675161" y="1564537"/>
                  <a:pt x="2426939" y="1569660"/>
                </a:cubicBezTo>
                <a:cubicBezTo>
                  <a:pt x="2178717" y="1574783"/>
                  <a:pt x="2011092" y="1554199"/>
                  <a:pt x="1859897" y="1569660"/>
                </a:cubicBezTo>
                <a:cubicBezTo>
                  <a:pt x="1708702" y="1585121"/>
                  <a:pt x="1420970" y="1522343"/>
                  <a:pt x="1253162" y="1569660"/>
                </a:cubicBezTo>
                <a:cubicBezTo>
                  <a:pt x="1085355" y="1616977"/>
                  <a:pt x="957999" y="1539395"/>
                  <a:pt x="725813" y="1569660"/>
                </a:cubicBezTo>
                <a:cubicBezTo>
                  <a:pt x="493627" y="1599925"/>
                  <a:pt x="217964" y="1528939"/>
                  <a:pt x="0" y="1569660"/>
                </a:cubicBezTo>
                <a:cubicBezTo>
                  <a:pt x="-26875" y="1460415"/>
                  <a:pt x="44471" y="1222087"/>
                  <a:pt x="0" y="1062137"/>
                </a:cubicBezTo>
                <a:cubicBezTo>
                  <a:pt x="-44471" y="902187"/>
                  <a:pt x="47119" y="704191"/>
                  <a:pt x="0" y="538917"/>
                </a:cubicBezTo>
                <a:cubicBezTo>
                  <a:pt x="-47119" y="373643"/>
                  <a:pt x="32472" y="1389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Grammar for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50" y="1491900"/>
            <a:ext cx="29965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11173</TotalTime>
  <Words>6039</Words>
  <Application>Microsoft Macintosh PowerPoint</Application>
  <PresentationFormat>Widescreen</PresentationFormat>
  <Paragraphs>1146</Paragraphs>
  <Slides>80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PowerPoint Presentation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185</cp:revision>
  <dcterms:created xsi:type="dcterms:W3CDTF">2020-01-05T02:11:54Z</dcterms:created>
  <dcterms:modified xsi:type="dcterms:W3CDTF">2020-02-17T20:44:31Z</dcterms:modified>
</cp:coreProperties>
</file>