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79" r:id="rId18"/>
    <p:sldId id="280" r:id="rId19"/>
    <p:sldId id="282" r:id="rId20"/>
    <p:sldId id="281" r:id="rId21"/>
    <p:sldId id="283" r:id="rId22"/>
    <p:sldId id="285" r:id="rId23"/>
    <p:sldId id="284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sort of no guarantees of the result when doing something; can also refers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similar to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</a:t>
            </a:r>
            <a:r>
              <a:rPr lang="en-US" dirty="0" err="1"/>
              <a:t>stdd</a:t>
            </a:r>
            <a:r>
              <a:rPr lang="en-US" dirty="0"/>
              <a:t>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10842171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compiler’s 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A479-1E79-3549-B098-153A549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F827-E52B-6D4E-AA7E-0D0A8BC8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They come in two flavors: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Synthesized</a:t>
            </a:r>
            <a:r>
              <a:rPr lang="en-US" dirty="0"/>
              <a:t>: compute somewhere in the tree, and push up to parent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Inherited</a:t>
            </a:r>
            <a:r>
              <a:rPr lang="en-US" dirty="0"/>
              <a:t>: some node computes it, and then passes it to its children or younger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71E18-0F2C-6143-BFD5-B1BB3FA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42119-4397-C448-AC27-4EF197E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flow: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 (We’ll come back to this)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flow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const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</a:t>
            </a:r>
            <a:r>
              <a:rPr lang="en-US" sz="2800" b="1" dirty="0">
                <a:sym typeface="Wingdings" pitchFamily="2" charset="2"/>
              </a:rPr>
              <a:t>const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(top-down,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Synthesized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const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- const 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(const)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</a:t>
            </a:r>
            <a:r>
              <a:rPr lang="en-US" sz="2100" dirty="0" err="1"/>
              <a:t>ttributed</a:t>
            </a:r>
            <a:r>
              <a:rPr lang="en-US" sz="2100" dirty="0"/>
              <a:t>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programs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2788</Words>
  <Application>Microsoft Macintosh PowerPoint</Application>
  <PresentationFormat>Widescreen</PresentationFormat>
  <Paragraphs>401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136</cp:revision>
  <dcterms:created xsi:type="dcterms:W3CDTF">2020-01-12T18:20:31Z</dcterms:created>
  <dcterms:modified xsi:type="dcterms:W3CDTF">2020-02-26T19:20:09Z</dcterms:modified>
</cp:coreProperties>
</file>