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277" r:id="rId30"/>
    <p:sldId id="278" r:id="rId31"/>
    <p:sldId id="283" r:id="rId32"/>
    <p:sldId id="284" r:id="rId33"/>
    <p:sldId id="279" r:id="rId34"/>
    <p:sldId id="280" r:id="rId35"/>
    <p:sldId id="281" r:id="rId36"/>
    <p:sldId id="282" r:id="rId37"/>
    <p:sldId id="285" r:id="rId38"/>
    <p:sldId id="340" r:id="rId39"/>
    <p:sldId id="286" r:id="rId40"/>
    <p:sldId id="287" r:id="rId41"/>
    <p:sldId id="289" r:id="rId42"/>
    <p:sldId id="288" r:id="rId43"/>
    <p:sldId id="290" r:id="rId44"/>
    <p:sldId id="293" r:id="rId45"/>
    <p:sldId id="292" r:id="rId46"/>
    <p:sldId id="291" r:id="rId47"/>
    <p:sldId id="295" r:id="rId48"/>
    <p:sldId id="294" r:id="rId49"/>
    <p:sldId id="296" r:id="rId50"/>
    <p:sldId id="298" r:id="rId51"/>
    <p:sldId id="297" r:id="rId52"/>
    <p:sldId id="311" r:id="rId53"/>
    <p:sldId id="299" r:id="rId54"/>
    <p:sldId id="300" r:id="rId55"/>
    <p:sldId id="301" r:id="rId56"/>
    <p:sldId id="302" r:id="rId57"/>
    <p:sldId id="303" r:id="rId58"/>
    <p:sldId id="304" r:id="rId59"/>
    <p:sldId id="312" r:id="rId60"/>
    <p:sldId id="305" r:id="rId61"/>
    <p:sldId id="306" r:id="rId62"/>
    <p:sldId id="310" r:id="rId63"/>
    <p:sldId id="308" r:id="rId64"/>
    <p:sldId id="307" r:id="rId65"/>
    <p:sldId id="314" r:id="rId66"/>
    <p:sldId id="341" r:id="rId67"/>
    <p:sldId id="313" r:id="rId68"/>
    <p:sldId id="316" r:id="rId69"/>
    <p:sldId id="317" r:id="rId70"/>
    <p:sldId id="342" r:id="rId71"/>
    <p:sldId id="343" r:id="rId72"/>
    <p:sldId id="318" r:id="rId73"/>
    <p:sldId id="31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23" r:id="rId82"/>
    <p:sldId id="324" r:id="rId83"/>
    <p:sldId id="325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4" y="3523082"/>
            <a:ext cx="8413601" cy="2653881"/>
          </a:xfrm>
          <a:custGeom>
            <a:avLst/>
            <a:gdLst>
              <a:gd name="connsiteX0" fmla="*/ 0 w 8413601"/>
              <a:gd name="connsiteY0" fmla="*/ 442322 h 2653881"/>
              <a:gd name="connsiteX1" fmla="*/ 442322 w 8413601"/>
              <a:gd name="connsiteY1" fmla="*/ 0 h 2653881"/>
              <a:gd name="connsiteX2" fmla="*/ 1096762 w 8413601"/>
              <a:gd name="connsiteY2" fmla="*/ 0 h 2653881"/>
              <a:gd name="connsiteX3" fmla="*/ 1675913 w 8413601"/>
              <a:gd name="connsiteY3" fmla="*/ 0 h 2653881"/>
              <a:gd name="connsiteX4" fmla="*/ 2330353 w 8413601"/>
              <a:gd name="connsiteY4" fmla="*/ 0 h 2653881"/>
              <a:gd name="connsiteX5" fmla="*/ 2683635 w 8413601"/>
              <a:gd name="connsiteY5" fmla="*/ 0 h 2653881"/>
              <a:gd name="connsiteX6" fmla="*/ 3187496 w 8413601"/>
              <a:gd name="connsiteY6" fmla="*/ 0 h 2653881"/>
              <a:gd name="connsiteX7" fmla="*/ 3616067 w 8413601"/>
              <a:gd name="connsiteY7" fmla="*/ 0 h 2653881"/>
              <a:gd name="connsiteX8" fmla="*/ 4195217 w 8413601"/>
              <a:gd name="connsiteY8" fmla="*/ 0 h 2653881"/>
              <a:gd name="connsiteX9" fmla="*/ 4623789 w 8413601"/>
              <a:gd name="connsiteY9" fmla="*/ 0 h 2653881"/>
              <a:gd name="connsiteX10" fmla="*/ 4977071 w 8413601"/>
              <a:gd name="connsiteY10" fmla="*/ 0 h 2653881"/>
              <a:gd name="connsiteX11" fmla="*/ 5706800 w 8413601"/>
              <a:gd name="connsiteY11" fmla="*/ 0 h 2653881"/>
              <a:gd name="connsiteX12" fmla="*/ 6361241 w 8413601"/>
              <a:gd name="connsiteY12" fmla="*/ 0 h 2653881"/>
              <a:gd name="connsiteX13" fmla="*/ 6940391 w 8413601"/>
              <a:gd name="connsiteY13" fmla="*/ 0 h 2653881"/>
              <a:gd name="connsiteX14" fmla="*/ 7444252 w 8413601"/>
              <a:gd name="connsiteY14" fmla="*/ 0 h 2653881"/>
              <a:gd name="connsiteX15" fmla="*/ 7971279 w 8413601"/>
              <a:gd name="connsiteY15" fmla="*/ 0 h 2653881"/>
              <a:gd name="connsiteX16" fmla="*/ 8413601 w 8413601"/>
              <a:gd name="connsiteY16" fmla="*/ 442322 h 2653881"/>
              <a:gd name="connsiteX17" fmla="*/ 8413601 w 8413601"/>
              <a:gd name="connsiteY17" fmla="*/ 1049760 h 2653881"/>
              <a:gd name="connsiteX18" fmla="*/ 8413601 w 8413601"/>
              <a:gd name="connsiteY18" fmla="*/ 1586429 h 2653881"/>
              <a:gd name="connsiteX19" fmla="*/ 8413601 w 8413601"/>
              <a:gd name="connsiteY19" fmla="*/ 2211559 h 2653881"/>
              <a:gd name="connsiteX20" fmla="*/ 7971279 w 8413601"/>
              <a:gd name="connsiteY20" fmla="*/ 2653881 h 2653881"/>
              <a:gd name="connsiteX21" fmla="*/ 7467418 w 8413601"/>
              <a:gd name="connsiteY21" fmla="*/ 2653881 h 2653881"/>
              <a:gd name="connsiteX22" fmla="*/ 6737688 w 8413601"/>
              <a:gd name="connsiteY22" fmla="*/ 2653881 h 2653881"/>
              <a:gd name="connsiteX23" fmla="*/ 6158538 w 8413601"/>
              <a:gd name="connsiteY23" fmla="*/ 2653881 h 2653881"/>
              <a:gd name="connsiteX24" fmla="*/ 5805256 w 8413601"/>
              <a:gd name="connsiteY24" fmla="*/ 2653881 h 2653881"/>
              <a:gd name="connsiteX25" fmla="*/ 5150816 w 8413601"/>
              <a:gd name="connsiteY25" fmla="*/ 2653881 h 2653881"/>
              <a:gd name="connsiteX26" fmla="*/ 4571665 w 8413601"/>
              <a:gd name="connsiteY26" fmla="*/ 2653881 h 2653881"/>
              <a:gd name="connsiteX27" fmla="*/ 3992515 w 8413601"/>
              <a:gd name="connsiteY27" fmla="*/ 2653881 h 2653881"/>
              <a:gd name="connsiteX28" fmla="*/ 3338075 w 8413601"/>
              <a:gd name="connsiteY28" fmla="*/ 2653881 h 2653881"/>
              <a:gd name="connsiteX29" fmla="*/ 2683635 w 8413601"/>
              <a:gd name="connsiteY29" fmla="*/ 2653881 h 2653881"/>
              <a:gd name="connsiteX30" fmla="*/ 2330353 w 8413601"/>
              <a:gd name="connsiteY30" fmla="*/ 2653881 h 2653881"/>
              <a:gd name="connsiteX31" fmla="*/ 1901781 w 8413601"/>
              <a:gd name="connsiteY31" fmla="*/ 2653881 h 2653881"/>
              <a:gd name="connsiteX32" fmla="*/ 1247341 w 8413601"/>
              <a:gd name="connsiteY32" fmla="*/ 2653881 h 2653881"/>
              <a:gd name="connsiteX33" fmla="*/ 442322 w 8413601"/>
              <a:gd name="connsiteY33" fmla="*/ 2653881 h 2653881"/>
              <a:gd name="connsiteX34" fmla="*/ 0 w 8413601"/>
              <a:gd name="connsiteY34" fmla="*/ 2211559 h 2653881"/>
              <a:gd name="connsiteX35" fmla="*/ 0 w 8413601"/>
              <a:gd name="connsiteY35" fmla="*/ 1586429 h 2653881"/>
              <a:gd name="connsiteX36" fmla="*/ 0 w 8413601"/>
              <a:gd name="connsiteY36" fmla="*/ 978991 h 2653881"/>
              <a:gd name="connsiteX37" fmla="*/ 0 w 8413601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3601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717141" y="-74900"/>
                  <a:pt x="950505" y="26328"/>
                  <a:pt x="1096762" y="0"/>
                </a:cubicBezTo>
                <a:cubicBezTo>
                  <a:pt x="1243019" y="-26328"/>
                  <a:pt x="1506182" y="48669"/>
                  <a:pt x="1675913" y="0"/>
                </a:cubicBezTo>
                <a:cubicBezTo>
                  <a:pt x="1845644" y="-48669"/>
                  <a:pt x="2112782" y="39483"/>
                  <a:pt x="2330353" y="0"/>
                </a:cubicBezTo>
                <a:cubicBezTo>
                  <a:pt x="2547924" y="-39483"/>
                  <a:pt x="2555830" y="36134"/>
                  <a:pt x="2683635" y="0"/>
                </a:cubicBezTo>
                <a:cubicBezTo>
                  <a:pt x="2811440" y="-36134"/>
                  <a:pt x="3018489" y="38770"/>
                  <a:pt x="3187496" y="0"/>
                </a:cubicBezTo>
                <a:cubicBezTo>
                  <a:pt x="3356503" y="-38770"/>
                  <a:pt x="3502522" y="14243"/>
                  <a:pt x="3616067" y="0"/>
                </a:cubicBezTo>
                <a:cubicBezTo>
                  <a:pt x="3729612" y="-14243"/>
                  <a:pt x="3907583" y="32207"/>
                  <a:pt x="4195217" y="0"/>
                </a:cubicBezTo>
                <a:cubicBezTo>
                  <a:pt x="4482851" y="-32207"/>
                  <a:pt x="4486842" y="16748"/>
                  <a:pt x="4623789" y="0"/>
                </a:cubicBezTo>
                <a:cubicBezTo>
                  <a:pt x="4760736" y="-16748"/>
                  <a:pt x="4888102" y="15496"/>
                  <a:pt x="4977071" y="0"/>
                </a:cubicBezTo>
                <a:cubicBezTo>
                  <a:pt x="5066040" y="-15496"/>
                  <a:pt x="5556537" y="47117"/>
                  <a:pt x="5706800" y="0"/>
                </a:cubicBezTo>
                <a:cubicBezTo>
                  <a:pt x="5857063" y="-47117"/>
                  <a:pt x="6096340" y="1608"/>
                  <a:pt x="6361241" y="0"/>
                </a:cubicBezTo>
                <a:cubicBezTo>
                  <a:pt x="6626142" y="-1608"/>
                  <a:pt x="6680636" y="22231"/>
                  <a:pt x="6940391" y="0"/>
                </a:cubicBezTo>
                <a:cubicBezTo>
                  <a:pt x="7200146" y="-22231"/>
                  <a:pt x="7304023" y="33578"/>
                  <a:pt x="7444252" y="0"/>
                </a:cubicBezTo>
                <a:cubicBezTo>
                  <a:pt x="7584481" y="-33578"/>
                  <a:pt x="7825060" y="19476"/>
                  <a:pt x="7971279" y="0"/>
                </a:cubicBezTo>
                <a:cubicBezTo>
                  <a:pt x="8183112" y="-17779"/>
                  <a:pt x="8476492" y="176776"/>
                  <a:pt x="8413601" y="442322"/>
                </a:cubicBezTo>
                <a:cubicBezTo>
                  <a:pt x="8417002" y="731548"/>
                  <a:pt x="8403994" y="832868"/>
                  <a:pt x="8413601" y="1049760"/>
                </a:cubicBezTo>
                <a:cubicBezTo>
                  <a:pt x="8423208" y="1266652"/>
                  <a:pt x="8379866" y="1392855"/>
                  <a:pt x="8413601" y="1586429"/>
                </a:cubicBezTo>
                <a:cubicBezTo>
                  <a:pt x="8447336" y="1780003"/>
                  <a:pt x="8359546" y="2047546"/>
                  <a:pt x="8413601" y="2211559"/>
                </a:cubicBezTo>
                <a:cubicBezTo>
                  <a:pt x="8433134" y="2447203"/>
                  <a:pt x="8152372" y="2616798"/>
                  <a:pt x="7971279" y="2653881"/>
                </a:cubicBezTo>
                <a:cubicBezTo>
                  <a:pt x="7853017" y="2656442"/>
                  <a:pt x="7617904" y="2651654"/>
                  <a:pt x="7467418" y="2653881"/>
                </a:cubicBezTo>
                <a:cubicBezTo>
                  <a:pt x="7316932" y="2656108"/>
                  <a:pt x="6924605" y="2640699"/>
                  <a:pt x="6737688" y="2653881"/>
                </a:cubicBezTo>
                <a:cubicBezTo>
                  <a:pt x="6550771" y="2667063"/>
                  <a:pt x="6441156" y="2645674"/>
                  <a:pt x="6158538" y="2653881"/>
                </a:cubicBezTo>
                <a:cubicBezTo>
                  <a:pt x="5875920" y="2662088"/>
                  <a:pt x="5893612" y="2624246"/>
                  <a:pt x="5805256" y="2653881"/>
                </a:cubicBezTo>
                <a:cubicBezTo>
                  <a:pt x="5716900" y="2683516"/>
                  <a:pt x="5305604" y="2606415"/>
                  <a:pt x="5150816" y="2653881"/>
                </a:cubicBezTo>
                <a:cubicBezTo>
                  <a:pt x="4996028" y="2701347"/>
                  <a:pt x="4752370" y="2640984"/>
                  <a:pt x="4571665" y="2653881"/>
                </a:cubicBezTo>
                <a:cubicBezTo>
                  <a:pt x="4390960" y="2666778"/>
                  <a:pt x="4276351" y="2652280"/>
                  <a:pt x="3992515" y="2653881"/>
                </a:cubicBezTo>
                <a:cubicBezTo>
                  <a:pt x="3708679" y="2655482"/>
                  <a:pt x="3632460" y="2599743"/>
                  <a:pt x="3338075" y="2653881"/>
                </a:cubicBezTo>
                <a:cubicBezTo>
                  <a:pt x="3043690" y="2708019"/>
                  <a:pt x="2868613" y="2603034"/>
                  <a:pt x="2683635" y="2653881"/>
                </a:cubicBezTo>
                <a:cubicBezTo>
                  <a:pt x="2498657" y="2704728"/>
                  <a:pt x="2493805" y="2623272"/>
                  <a:pt x="2330353" y="2653881"/>
                </a:cubicBezTo>
                <a:cubicBezTo>
                  <a:pt x="2166901" y="2684490"/>
                  <a:pt x="2038121" y="2620908"/>
                  <a:pt x="1901781" y="2653881"/>
                </a:cubicBezTo>
                <a:cubicBezTo>
                  <a:pt x="1765441" y="2686854"/>
                  <a:pt x="1501296" y="2642367"/>
                  <a:pt x="1247341" y="2653881"/>
                </a:cubicBezTo>
                <a:cubicBezTo>
                  <a:pt x="993386" y="2665395"/>
                  <a:pt x="623877" y="2614063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0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 lvl="1"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94FF-3D37-F54E-86AB-73C5E2FEAB4C}"/>
              </a:ext>
            </a:extLst>
          </p:cNvPr>
          <p:cNvSpPr txBox="1"/>
          <p:nvPr/>
        </p:nvSpPr>
        <p:spPr>
          <a:xfrm>
            <a:off x="3864968" y="5027902"/>
            <a:ext cx="661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Reminder</a:t>
            </a:r>
            <a:r>
              <a:rPr lang="en-US" sz="2400" dirty="0"/>
              <a:t>: </a:t>
            </a:r>
            <a:r>
              <a:rPr lang="en-US" sz="2400" i="1" dirty="0"/>
              <a:t>int</a:t>
            </a:r>
            <a:r>
              <a:rPr lang="en-US" sz="2400" dirty="0"/>
              <a:t> here is a token representing numbers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12F2BB-6900-C34F-AE49-6BDBB878EA0D}"/>
              </a:ext>
            </a:extLst>
          </p:cNvPr>
          <p:cNvSpPr/>
          <p:nvPr/>
        </p:nvSpPr>
        <p:spPr>
          <a:xfrm>
            <a:off x="3409915" y="4519894"/>
            <a:ext cx="368001" cy="142894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25625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E’ .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E .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T’→*T .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825625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E’ .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 E .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T .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21231</TotalTime>
  <Words>7052</Words>
  <Application>Microsoft Macintosh PowerPoint</Application>
  <PresentationFormat>Widescreen</PresentationFormat>
  <Paragraphs>1298</Paragraphs>
  <Slides>83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340</cp:revision>
  <dcterms:created xsi:type="dcterms:W3CDTF">2020-01-05T02:11:54Z</dcterms:created>
  <dcterms:modified xsi:type="dcterms:W3CDTF">2020-03-22T17:51:20Z</dcterms:modified>
</cp:coreProperties>
</file>