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79" r:id="rId18"/>
    <p:sldId id="280" r:id="rId19"/>
    <p:sldId id="282" r:id="rId20"/>
    <p:sldId id="281" r:id="rId21"/>
    <p:sldId id="283" r:id="rId22"/>
    <p:sldId id="285" r:id="rId23"/>
    <p:sldId id="284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performs work preemptively, possibly discarding part or all of it (machine has nothing better to do); can also refer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similar to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std::vector&lt;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10842171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compiler’s </a:t>
            </a:r>
            <a:r>
              <a:rPr lang="en-US" sz="2200" b="1" i="1" u="sng" dirty="0">
                <a:sym typeface="Wingdings" pitchFamily="2" charset="2"/>
              </a:rPr>
              <a:t>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A479-1E79-3549-B098-153A549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F827-E52B-6D4E-AA7E-0D0A8BC8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They come in two flavors: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Synthesized</a:t>
            </a:r>
            <a:r>
              <a:rPr lang="en-US" dirty="0"/>
              <a:t>: compute somewhere in the tree, and push up to parent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Inherited</a:t>
            </a:r>
            <a:r>
              <a:rPr lang="en-US" dirty="0"/>
              <a:t>: some node computes it, and then passes it to its children or younger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71E18-0F2C-6143-BFD5-B1BB3FA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42119-4397-C448-AC27-4EF197E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flow: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 (We’ll come back to this)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flow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(top-down,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Synthesized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5974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NUM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 - NUM 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</p:cNvCxnSpPr>
          <p:nvPr/>
        </p:nvCxnSpPr>
        <p:spPr>
          <a:xfrm>
            <a:off x="10953064" y="4829297"/>
            <a:ext cx="268360" cy="55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101760"/>
            <a:ext cx="815651" cy="194483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15B10861-1F29-0242-9A48-340115BF0BB1}"/>
              </a:ext>
            </a:extLst>
          </p:cNvPr>
          <p:cNvSpPr/>
          <p:nvPr/>
        </p:nvSpPr>
        <p:spPr>
          <a:xfrm>
            <a:off x="11726542" y="5714555"/>
            <a:ext cx="225972" cy="196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334D429-4CF3-C748-ACDA-2DBE38B3F1E2}"/>
              </a:ext>
            </a:extLst>
          </p:cNvPr>
          <p:cNvSpPr/>
          <p:nvPr/>
        </p:nvSpPr>
        <p:spPr>
          <a:xfrm rot="19345095">
            <a:off x="11226504" y="4750247"/>
            <a:ext cx="134587" cy="795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(Left—attributed)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programs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2796</Words>
  <Application>Microsoft Macintosh PowerPoint</Application>
  <PresentationFormat>Widescreen</PresentationFormat>
  <Paragraphs>401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150</cp:revision>
  <dcterms:created xsi:type="dcterms:W3CDTF">2020-01-12T18:20:31Z</dcterms:created>
  <dcterms:modified xsi:type="dcterms:W3CDTF">2020-03-22T17:54:57Z</dcterms:modified>
</cp:coreProperties>
</file>