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303" r:id="rId22"/>
    <p:sldId id="302" r:id="rId23"/>
    <p:sldId id="276" r:id="rId24"/>
    <p:sldId id="275" r:id="rId25"/>
    <p:sldId id="277" r:id="rId26"/>
    <p:sldId id="278" r:id="rId27"/>
    <p:sldId id="279" r:id="rId28"/>
    <p:sldId id="282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8" r:id="rId40"/>
    <p:sldId id="300" r:id="rId41"/>
    <p:sldId id="299" r:id="rId42"/>
    <p:sldId id="301" r:id="rId43"/>
    <p:sldId id="292" r:id="rId44"/>
    <p:sldId id="293" r:id="rId45"/>
    <p:sldId id="294" r:id="rId46"/>
    <p:sldId id="296" r:id="rId47"/>
    <p:sldId id="295" r:id="rId48"/>
    <p:sldId id="29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Binding and object lifetime do not necessarily coincide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Object may retain value and access potential even without name (binding):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Pass by reference &amp; in C++: lifetime of binding shorter than lifetime of object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Also possible to have a binding lifetime longer than an object lifetime (likely sign of bug):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Dangling reference: a pointer without memory associated to it (or memory freed)</a:t>
            </a:r>
          </a:p>
          <a:p>
            <a:pPr>
              <a:lnSpc>
                <a:spcPct val="120000"/>
              </a:lnSpc>
            </a:pPr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/ Organization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7" y="1690688"/>
            <a:ext cx="747848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runtime, as it could depend on some other variables: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and read-only, respectively.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Elaboration time = initialization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C1C81-22AF-2D4A-A02E-4912A5E1687A}"/>
              </a:ext>
            </a:extLst>
          </p:cNvPr>
          <p:cNvSpPr txBox="1"/>
          <p:nvPr/>
        </p:nvSpPr>
        <p:spPr>
          <a:xfrm>
            <a:off x="7926989" y="2005012"/>
            <a:ext cx="411042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 b = 3;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 int c = a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(“%d %d %d”, a, b,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(a &gt; 0)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(a –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Recursion complicates static allocation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Number of instances of a variable (e.g., a variable named “count” in a function “sum”) is, in theory, unbounded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Natural nesting of functions allows to allocate memory on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0D4C64-48B6-4C4D-B71B-2B90F97CF9BC}"/>
              </a:ext>
            </a:extLst>
          </p:cNvPr>
          <p:cNvSpPr txBox="1"/>
          <p:nvPr/>
        </p:nvSpPr>
        <p:spPr>
          <a:xfrm>
            <a:off x="6237514" y="511628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first: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BE2A8-6C83-9B48-869C-447EBDDB49D3}"/>
              </a:ext>
            </a:extLst>
          </p:cNvPr>
          <p:cNvSpPr txBox="1"/>
          <p:nvPr/>
        </p:nvSpPr>
        <p:spPr>
          <a:xfrm>
            <a:off x="6237514" y="4440942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next:</a:t>
            </a:r>
          </a:p>
        </p:txBody>
      </p: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Memory of subroutine allocated in a </a:t>
            </a:r>
            <a:r>
              <a:rPr lang="en-US" sz="2200" i="1" u="sng" dirty="0"/>
              <a:t>frame</a:t>
            </a:r>
            <a:r>
              <a:rPr lang="en-US" sz="2200" dirty="0"/>
              <a:t> or </a:t>
            </a:r>
            <a:r>
              <a:rPr lang="en-US" sz="2200" i="1" u="sng" dirty="0"/>
              <a:t>activation record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Frame also allocated memory for temporary variables (produced by compiler)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Bookkeeping information includes: return address, reference to frame of caller (dynamic link), saved values of registers needed by caller and </a:t>
            </a:r>
            <a:r>
              <a:rPr lang="en-US" sz="2200" dirty="0" err="1"/>
              <a:t>callee</a:t>
            </a:r>
            <a:r>
              <a:rPr lang="en-US" sz="2200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1470894"/>
            <a:ext cx="566978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Arguments passed to subroutines lie at the top of the frame (it’s much more convenient)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Subroutine actual arguments usually </a:t>
            </a:r>
            <a:r>
              <a:rPr lang="en-US" sz="2200" i="1" u="sng" dirty="0"/>
              <a:t>pushed into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Memory layout very implementation and language dependent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Stack maintenance responsibility of the caller, before and after calling sequence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parts: prologue and epilogue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time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Object lifetime and Storage Management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stack: static memory allocation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heap: dynamic memory allocation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Scope rules: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”what variable (memory location) am I using in location X?”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Reach of a declaration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Visibility of variables, functions, objects, methods,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k &gt;= 0 scopes outward of caller: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718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830026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828529" y="2114361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615284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735651" y="2071062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400542" y="1819541"/>
            <a:ext cx="1538220" cy="16468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434908" y="1904762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85800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85800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71058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52408" y="2135594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56316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720321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830026" y="1025270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936643" y="1051594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49827" y="1025270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90476" y="1051594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830025" y="3655124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4433887" y="3698143"/>
            <a:ext cx="4125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 / Map / List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AEC0EAB-EDBC-2249-AF34-6EC97992B8D9}"/>
              </a:ext>
            </a:extLst>
          </p:cNvPr>
          <p:cNvSpPr/>
          <p:nvPr/>
        </p:nvSpPr>
        <p:spPr>
          <a:xfrm>
            <a:off x="830025" y="4377938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3653E-D79E-FA4B-B418-71E884E849D4}"/>
              </a:ext>
            </a:extLst>
          </p:cNvPr>
          <p:cNvSpPr txBox="1"/>
          <p:nvPr/>
        </p:nvSpPr>
        <p:spPr>
          <a:xfrm>
            <a:off x="4587976" y="4385292"/>
            <a:ext cx="363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Instruction Table / List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DD2F75-C7C9-724D-8DF2-585FB8256E5F}"/>
              </a:ext>
            </a:extLst>
          </p:cNvPr>
          <p:cNvSpPr/>
          <p:nvPr/>
        </p:nvSpPr>
        <p:spPr>
          <a:xfrm>
            <a:off x="4187869" y="1679560"/>
            <a:ext cx="7274787" cy="1966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6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depends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075714" y="2307770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example of static scoping and deep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prints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shallow binding were in effect, it would 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shallow binding and static scoping 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 (Compare assembly code against Java code)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properties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DB8-A681-7B41-8CCA-6D958D7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A38B-4060-8B42-828F-1030ED67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AED5-D00C-F243-909F-52AB3A3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88E9-2398-0C44-91F8-8EFFD2D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u="sng" dirty="0"/>
              <a:t>Compile time:  mapping of PL constructs to machine code and memory layout</a:t>
            </a:r>
          </a:p>
          <a:p>
            <a:pPr lvl="1"/>
            <a:r>
              <a:rPr lang="en-US" sz="1900" u="sng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u="sng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314"/>
            <a:ext cx="10929257" cy="45876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Also: static vs dynamic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Umbrella term for several binding times in previous slide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Compiler-based language implementations tend to be more efficient: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Decide layout / location for variables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Generates more efficient code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Particularly useful in loop-based coded (hotspots in programs)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Some decisions are ”local best”: addresses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Interpreted languages: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Decisions and optimization are time constrained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Vital information might not be available yet at compile time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unusable</a:t>
            </a:r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4695</Words>
  <Application>Microsoft Macintosh PowerPoint</Application>
  <PresentationFormat>Widescreen</PresentationFormat>
  <Paragraphs>736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Compilation 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Typical Calling Sequence</vt:lpstr>
      <vt:lpstr>Parameters in Programming Languages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Names within Scope</vt:lpstr>
      <vt:lpstr>Overloading</vt:lpstr>
      <vt:lpstr>Overloading</vt:lpstr>
      <vt:lpstr>Overloading</vt:lpstr>
      <vt:lpstr>Overloading</vt:lpstr>
      <vt:lpstr>First Class Values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43</cp:revision>
  <dcterms:created xsi:type="dcterms:W3CDTF">2020-01-10T20:55:42Z</dcterms:created>
  <dcterms:modified xsi:type="dcterms:W3CDTF">2020-03-22T17:55:32Z</dcterms:modified>
</cp:coreProperties>
</file>